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71" r:id="rId14"/>
    <p:sldId id="270" r:id="rId15"/>
    <p:sldId id="267" r:id="rId16"/>
    <p:sldId id="275" r:id="rId17"/>
    <p:sldId id="268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4" r:id="rId29"/>
    <p:sldId id="281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9E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3C8D-C4D3-4590-AF9C-0E273F99E4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209394-ECFF-4829-B828-A5E3E97764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DEC9ED-BCCA-4EB4-AFA9-9B55BDFFF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07F15-4070-4ECB-BC03-3809BD76E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BF2199-9FFE-455F-99A1-4C4D4CABF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44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70306-BA9B-40C7-9BCC-A8A1B76B2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0FDB82-3670-4C62-A3B0-D3F7DEB74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6A3C5-AFF4-4DF0-BB4D-CEA78EEF3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67A45-CB6F-48F0-B4D2-0FFF9CC78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4B4B5-4078-4EBA-A144-11CBA7E5B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16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A116FE-C6CC-42D1-BB3D-A2DEB2DA67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A6FA8-6B6D-4EB9-B54C-579F43C49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099B3-F665-4F66-8030-F6F33AE4E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3323DB-4268-4062-A9B7-EDE667C30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95930C-822E-4DF1-8BE6-621C0BF0E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39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6566F-2699-4B51-BAF9-053C8AA5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011AE-4F18-4A30-A77B-F7D2CE845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07CE86-1DBB-4A4F-B3D9-6002F8DD4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7C6EDF-393E-4B12-A43C-6111A55C1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A4EB3-1FF6-4949-953C-42B0DD43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901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FB9EA-51F0-4770-A561-35E83638F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15183-8664-4260-A041-EAB795EA7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87FD1-3C8E-458B-8354-B0FBC3B3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C8B75-19FA-4374-A693-5D12C89A8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F1A06-F343-4EB2-B6C8-5D8F325B4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20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138C-6596-46A5-A360-D22B32967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8E8F2-DF2D-4976-BE7C-C9E031F1D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39066E-4DF5-4547-8446-E672DA20A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EFA05-C5ED-4740-A8D1-7CA07F9F9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5C217-39DA-4B3D-A51E-BF5F5567F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E38B14-7C73-4F93-895D-0F2486EAA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81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3910E-CE56-4F75-BB98-6D6ABF82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22E8F9-839C-47F2-9B8F-3B6913A73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773A5-3422-453E-9251-9954BBB1E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3F0454-D2E7-4131-8387-BB1409D1F0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409D53-1ECF-41F1-AE5C-F625D0853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B9A0B1-6575-4A80-B037-74224468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D92624-1335-465F-9405-5FFC1DE25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6F7BC-3F51-4DC4-9273-8C8E2BEC5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89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361ED-3C17-499A-9750-702D4357C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988ACA-171E-40E3-81F6-60B96C32A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539D04-0914-498E-940C-D403B254D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ED60FA-3D0A-47BA-BCBB-1D44BC7E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812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CFDE9E-6BB7-48C5-94FF-08725B1B5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57C4AE-45CB-4A49-A0C2-3580161B9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A2B8B4-76B6-47FC-9E80-33794CC4D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03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23C58-8098-4615-AEBE-377720CDB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2E81E-80F6-4F60-B7A4-18C38F32F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E2D6F2-5CE1-4335-9D4C-2903757C56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8C300F-4BDF-4A45-8E79-B9D793E29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03D70A-9481-4A79-BAFA-D0C13EB1E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86050-F472-45A3-BDAA-6D0E93B1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81FA1-904B-433C-849C-BF61AA9CB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9F86D6-C344-4535-96FE-1DC943468E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BC288-ED5E-4443-9747-65A0B2542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06E9D-B9DB-4947-88C9-E1594A46B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9AD20F-DC63-453B-BFA7-24AB610E7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07432C-9764-4AE2-A957-4A9FFE2E7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434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BB95C0-1701-4C47-A9E3-2AF0C429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0FCE1-CBDB-4259-A680-E4D69DC2C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A2D76-4710-4055-9A01-D41AA7904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7D912-AEF3-421F-BFD4-EEB1A65216B9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AD08B-4580-42D9-82EA-B2F578871F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EFDF4-1309-46F7-8E41-DDCAF9CF2E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F4948-DBD6-4E82-92E6-56740486FA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29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18" Type="http://schemas.openxmlformats.org/officeDocument/2006/relationships/image" Target="../media/image16.jp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12" Type="http://schemas.openxmlformats.org/officeDocument/2006/relationships/image" Target="../media/image10.jpg"/><Relationship Id="rId17" Type="http://schemas.openxmlformats.org/officeDocument/2006/relationships/image" Target="../media/image15.jpg"/><Relationship Id="rId2" Type="http://schemas.openxmlformats.org/officeDocument/2006/relationships/image" Target="../media/image1.png"/><Relationship Id="rId16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eg"/><Relationship Id="rId1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jpg"/><Relationship Id="rId3" Type="http://schemas.openxmlformats.org/officeDocument/2006/relationships/image" Target="../media/image102.png"/><Relationship Id="rId7" Type="http://schemas.openxmlformats.org/officeDocument/2006/relationships/image" Target="../media/image105.jpe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eg"/><Relationship Id="rId11" Type="http://schemas.openxmlformats.org/officeDocument/2006/relationships/image" Target="../media/image109.jpg"/><Relationship Id="rId5" Type="http://schemas.openxmlformats.org/officeDocument/2006/relationships/image" Target="../media/image80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jpg"/><Relationship Id="rId18" Type="http://schemas.openxmlformats.org/officeDocument/2006/relationships/image" Target="../media/image125.jpeg"/><Relationship Id="rId3" Type="http://schemas.openxmlformats.org/officeDocument/2006/relationships/image" Target="../media/image111.jpg"/><Relationship Id="rId7" Type="http://schemas.openxmlformats.org/officeDocument/2006/relationships/image" Target="../media/image114.jpg"/><Relationship Id="rId12" Type="http://schemas.openxmlformats.org/officeDocument/2006/relationships/image" Target="../media/image119.png"/><Relationship Id="rId17" Type="http://schemas.openxmlformats.org/officeDocument/2006/relationships/image" Target="../media/image124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20" Type="http://schemas.openxmlformats.org/officeDocument/2006/relationships/image" Target="../media/image12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g"/><Relationship Id="rId11" Type="http://schemas.openxmlformats.org/officeDocument/2006/relationships/image" Target="../media/image118.jpg"/><Relationship Id="rId5" Type="http://schemas.openxmlformats.org/officeDocument/2006/relationships/image" Target="../media/image112.jpg"/><Relationship Id="rId15" Type="http://schemas.openxmlformats.org/officeDocument/2006/relationships/image" Target="../media/image122.jpg"/><Relationship Id="rId10" Type="http://schemas.openxmlformats.org/officeDocument/2006/relationships/image" Target="../media/image117.png"/><Relationship Id="rId19" Type="http://schemas.openxmlformats.org/officeDocument/2006/relationships/image" Target="../media/image126.jpg"/><Relationship Id="rId4" Type="http://schemas.openxmlformats.org/officeDocument/2006/relationships/image" Target="../media/image99.jpg"/><Relationship Id="rId9" Type="http://schemas.openxmlformats.org/officeDocument/2006/relationships/image" Target="../media/image116.jpg"/><Relationship Id="rId14" Type="http://schemas.openxmlformats.org/officeDocument/2006/relationships/image" Target="../media/image1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jpg"/><Relationship Id="rId13" Type="http://schemas.openxmlformats.org/officeDocument/2006/relationships/image" Target="../media/image137.png"/><Relationship Id="rId3" Type="http://schemas.openxmlformats.org/officeDocument/2006/relationships/image" Target="../media/image128.jpg"/><Relationship Id="rId7" Type="http://schemas.openxmlformats.org/officeDocument/2006/relationships/image" Target="../media/image131.jpg"/><Relationship Id="rId12" Type="http://schemas.openxmlformats.org/officeDocument/2006/relationships/image" Target="../media/image136.png"/><Relationship Id="rId2" Type="http://schemas.openxmlformats.org/officeDocument/2006/relationships/image" Target="../media/image121.jpg"/><Relationship Id="rId16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15.png"/><Relationship Id="rId15" Type="http://schemas.openxmlformats.org/officeDocument/2006/relationships/image" Target="../media/image139.png"/><Relationship Id="rId10" Type="http://schemas.openxmlformats.org/officeDocument/2006/relationships/image" Target="../media/image134.jpg"/><Relationship Id="rId4" Type="http://schemas.openxmlformats.org/officeDocument/2006/relationships/image" Target="../media/image129.jpg"/><Relationship Id="rId9" Type="http://schemas.openxmlformats.org/officeDocument/2006/relationships/image" Target="../media/image133.jpg"/><Relationship Id="rId14" Type="http://schemas.openxmlformats.org/officeDocument/2006/relationships/image" Target="../media/image1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3" Type="http://schemas.openxmlformats.org/officeDocument/2006/relationships/image" Target="../media/image135.png"/><Relationship Id="rId7" Type="http://schemas.openxmlformats.org/officeDocument/2006/relationships/image" Target="../media/image145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g"/><Relationship Id="rId11" Type="http://schemas.openxmlformats.org/officeDocument/2006/relationships/image" Target="../media/image77.jpg"/><Relationship Id="rId5" Type="http://schemas.openxmlformats.org/officeDocument/2006/relationships/image" Target="../media/image144.jpg"/><Relationship Id="rId10" Type="http://schemas.openxmlformats.org/officeDocument/2006/relationships/image" Target="../media/image147.jpg"/><Relationship Id="rId4" Type="http://schemas.openxmlformats.org/officeDocument/2006/relationships/image" Target="../media/image102.png"/><Relationship Id="rId9" Type="http://schemas.openxmlformats.org/officeDocument/2006/relationships/image" Target="../media/image13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56.jpg"/><Relationship Id="rId3" Type="http://schemas.openxmlformats.org/officeDocument/2006/relationships/image" Target="../media/image149.jpg"/><Relationship Id="rId7" Type="http://schemas.openxmlformats.org/officeDocument/2006/relationships/image" Target="../media/image152.jpg"/><Relationship Id="rId12" Type="http://schemas.openxmlformats.org/officeDocument/2006/relationships/image" Target="../media/image155.jp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.png"/><Relationship Id="rId11" Type="http://schemas.openxmlformats.org/officeDocument/2006/relationships/image" Target="../media/image154.png"/><Relationship Id="rId5" Type="http://schemas.openxmlformats.org/officeDocument/2006/relationships/image" Target="../media/image150.png"/><Relationship Id="rId10" Type="http://schemas.openxmlformats.org/officeDocument/2006/relationships/image" Target="../media/image153.jpg"/><Relationship Id="rId4" Type="http://schemas.openxmlformats.org/officeDocument/2006/relationships/image" Target="../media/image114.jpg"/><Relationship Id="rId9" Type="http://schemas.openxmlformats.org/officeDocument/2006/relationships/image" Target="../media/image96.png"/><Relationship Id="rId14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jpg"/><Relationship Id="rId3" Type="http://schemas.openxmlformats.org/officeDocument/2006/relationships/image" Target="../media/image159.jpg"/><Relationship Id="rId7" Type="http://schemas.openxmlformats.org/officeDocument/2006/relationships/image" Target="../media/image163.jpg"/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5" Type="http://schemas.openxmlformats.org/officeDocument/2006/relationships/image" Target="../media/image161.jpg"/><Relationship Id="rId10" Type="http://schemas.openxmlformats.org/officeDocument/2006/relationships/image" Target="../media/image166.png"/><Relationship Id="rId4" Type="http://schemas.openxmlformats.org/officeDocument/2006/relationships/image" Target="../media/image160.jpg"/><Relationship Id="rId9" Type="http://schemas.openxmlformats.org/officeDocument/2006/relationships/image" Target="../media/image16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g"/><Relationship Id="rId7" Type="http://schemas.openxmlformats.org/officeDocument/2006/relationships/image" Target="../media/image17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jpg"/><Relationship Id="rId5" Type="http://schemas.openxmlformats.org/officeDocument/2006/relationships/image" Target="../media/image169.jpeg"/><Relationship Id="rId4" Type="http://schemas.openxmlformats.org/officeDocument/2006/relationships/image" Target="../media/image16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g"/><Relationship Id="rId13" Type="http://schemas.openxmlformats.org/officeDocument/2006/relationships/image" Target="../media/image179.png"/><Relationship Id="rId3" Type="http://schemas.openxmlformats.org/officeDocument/2006/relationships/image" Target="../media/image9.png"/><Relationship Id="rId7" Type="http://schemas.openxmlformats.org/officeDocument/2006/relationships/image" Target="../media/image174.png"/><Relationship Id="rId12" Type="http://schemas.openxmlformats.org/officeDocument/2006/relationships/image" Target="../media/image17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jpg"/><Relationship Id="rId11" Type="http://schemas.openxmlformats.org/officeDocument/2006/relationships/image" Target="../media/image111.jpg"/><Relationship Id="rId5" Type="http://schemas.openxmlformats.org/officeDocument/2006/relationships/image" Target="../media/image172.jpg"/><Relationship Id="rId15" Type="http://schemas.openxmlformats.org/officeDocument/2006/relationships/image" Target="../media/image181.png"/><Relationship Id="rId10" Type="http://schemas.openxmlformats.org/officeDocument/2006/relationships/image" Target="../media/image177.png"/><Relationship Id="rId4" Type="http://schemas.openxmlformats.org/officeDocument/2006/relationships/image" Target="../media/image99.jpg"/><Relationship Id="rId9" Type="http://schemas.openxmlformats.org/officeDocument/2006/relationships/image" Target="../media/image176.jpg"/><Relationship Id="rId14" Type="http://schemas.openxmlformats.org/officeDocument/2006/relationships/image" Target="../media/image18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image" Target="../media/image24.jpg"/><Relationship Id="rId4" Type="http://schemas.openxmlformats.org/officeDocument/2006/relationships/image" Target="../media/image19.png"/><Relationship Id="rId9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g"/><Relationship Id="rId13" Type="http://schemas.openxmlformats.org/officeDocument/2006/relationships/image" Target="../media/image147.jpg"/><Relationship Id="rId3" Type="http://schemas.openxmlformats.org/officeDocument/2006/relationships/image" Target="../media/image30.jpg"/><Relationship Id="rId7" Type="http://schemas.openxmlformats.org/officeDocument/2006/relationships/image" Target="../media/image49.jpg"/><Relationship Id="rId12" Type="http://schemas.openxmlformats.org/officeDocument/2006/relationships/image" Target="../media/image189.png"/><Relationship Id="rId2" Type="http://schemas.openxmlformats.org/officeDocument/2006/relationships/image" Target="../media/image28.png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4.jpg"/><Relationship Id="rId11" Type="http://schemas.openxmlformats.org/officeDocument/2006/relationships/image" Target="../media/image188.jpg"/><Relationship Id="rId5" Type="http://schemas.openxmlformats.org/officeDocument/2006/relationships/image" Target="../media/image183.jpg"/><Relationship Id="rId15" Type="http://schemas.openxmlformats.org/officeDocument/2006/relationships/image" Target="../media/image9.png"/><Relationship Id="rId10" Type="http://schemas.openxmlformats.org/officeDocument/2006/relationships/image" Target="../media/image187.png"/><Relationship Id="rId4" Type="http://schemas.openxmlformats.org/officeDocument/2006/relationships/image" Target="../media/image182.jpg"/><Relationship Id="rId9" Type="http://schemas.openxmlformats.org/officeDocument/2006/relationships/image" Target="../media/image186.jpg"/><Relationship Id="rId14" Type="http://schemas.openxmlformats.org/officeDocument/2006/relationships/image" Target="../media/image1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jpeg"/><Relationship Id="rId4" Type="http://schemas.openxmlformats.org/officeDocument/2006/relationships/image" Target="../media/image19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7" Type="http://schemas.openxmlformats.org/officeDocument/2006/relationships/image" Target="../media/image201.jpg"/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jpg"/><Relationship Id="rId5" Type="http://schemas.openxmlformats.org/officeDocument/2006/relationships/image" Target="../media/image199.jpg"/><Relationship Id="rId4" Type="http://schemas.openxmlformats.org/officeDocument/2006/relationships/image" Target="../media/image19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jpg"/><Relationship Id="rId5" Type="http://schemas.openxmlformats.org/officeDocument/2006/relationships/image" Target="../media/image203.jpeg"/><Relationship Id="rId4" Type="http://schemas.openxmlformats.org/officeDocument/2006/relationships/image" Target="../media/image20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jp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jpg"/><Relationship Id="rId5" Type="http://schemas.openxmlformats.org/officeDocument/2006/relationships/image" Target="../media/image208.png"/><Relationship Id="rId4" Type="http://schemas.openxmlformats.org/officeDocument/2006/relationships/image" Target="../media/image20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jpg"/><Relationship Id="rId4" Type="http://schemas.openxmlformats.org/officeDocument/2006/relationships/image" Target="../media/image213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25.png"/><Relationship Id="rId18" Type="http://schemas.openxmlformats.org/officeDocument/2006/relationships/image" Target="../media/image230.jpg"/><Relationship Id="rId3" Type="http://schemas.openxmlformats.org/officeDocument/2006/relationships/image" Target="../media/image215.png"/><Relationship Id="rId21" Type="http://schemas.openxmlformats.org/officeDocument/2006/relationships/image" Target="../media/image233.png"/><Relationship Id="rId7" Type="http://schemas.openxmlformats.org/officeDocument/2006/relationships/image" Target="../media/image219.jpg"/><Relationship Id="rId12" Type="http://schemas.openxmlformats.org/officeDocument/2006/relationships/image" Target="../media/image224.png"/><Relationship Id="rId17" Type="http://schemas.openxmlformats.org/officeDocument/2006/relationships/image" Target="../media/image229.jpg"/><Relationship Id="rId2" Type="http://schemas.openxmlformats.org/officeDocument/2006/relationships/image" Target="../media/image214.png"/><Relationship Id="rId16" Type="http://schemas.openxmlformats.org/officeDocument/2006/relationships/image" Target="../media/image228.jpeg"/><Relationship Id="rId20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8.png"/><Relationship Id="rId11" Type="http://schemas.openxmlformats.org/officeDocument/2006/relationships/image" Target="../media/image223.jpg"/><Relationship Id="rId5" Type="http://schemas.openxmlformats.org/officeDocument/2006/relationships/image" Target="../media/image217.png"/><Relationship Id="rId15" Type="http://schemas.openxmlformats.org/officeDocument/2006/relationships/image" Target="../media/image227.jpeg"/><Relationship Id="rId23" Type="http://schemas.openxmlformats.org/officeDocument/2006/relationships/image" Target="../media/image235.jpg"/><Relationship Id="rId10" Type="http://schemas.openxmlformats.org/officeDocument/2006/relationships/image" Target="../media/image222.png"/><Relationship Id="rId19" Type="http://schemas.openxmlformats.org/officeDocument/2006/relationships/image" Target="../media/image231.jpg"/><Relationship Id="rId4" Type="http://schemas.openxmlformats.org/officeDocument/2006/relationships/image" Target="../media/image216.jpg"/><Relationship Id="rId9" Type="http://schemas.openxmlformats.org/officeDocument/2006/relationships/image" Target="../media/image221.png"/><Relationship Id="rId14" Type="http://schemas.openxmlformats.org/officeDocument/2006/relationships/image" Target="../media/image226.png"/><Relationship Id="rId22" Type="http://schemas.openxmlformats.org/officeDocument/2006/relationships/image" Target="../media/image234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jpg"/><Relationship Id="rId13" Type="http://schemas.openxmlformats.org/officeDocument/2006/relationships/image" Target="../media/image247.jpg"/><Relationship Id="rId3" Type="http://schemas.openxmlformats.org/officeDocument/2006/relationships/image" Target="../media/image237.png"/><Relationship Id="rId7" Type="http://schemas.openxmlformats.org/officeDocument/2006/relationships/image" Target="../media/image241.png"/><Relationship Id="rId12" Type="http://schemas.openxmlformats.org/officeDocument/2006/relationships/image" Target="../media/image246.jpg"/><Relationship Id="rId17" Type="http://schemas.openxmlformats.org/officeDocument/2006/relationships/image" Target="../media/image251.jpg"/><Relationship Id="rId2" Type="http://schemas.openxmlformats.org/officeDocument/2006/relationships/image" Target="../media/image236.png"/><Relationship Id="rId16" Type="http://schemas.openxmlformats.org/officeDocument/2006/relationships/image" Target="../media/image25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jpg"/><Relationship Id="rId11" Type="http://schemas.openxmlformats.org/officeDocument/2006/relationships/image" Target="../media/image245.jpg"/><Relationship Id="rId5" Type="http://schemas.openxmlformats.org/officeDocument/2006/relationships/image" Target="../media/image239.jpg"/><Relationship Id="rId15" Type="http://schemas.openxmlformats.org/officeDocument/2006/relationships/image" Target="../media/image249.jpg"/><Relationship Id="rId10" Type="http://schemas.openxmlformats.org/officeDocument/2006/relationships/image" Target="../media/image244.jpg"/><Relationship Id="rId4" Type="http://schemas.openxmlformats.org/officeDocument/2006/relationships/image" Target="../media/image238.png"/><Relationship Id="rId9" Type="http://schemas.openxmlformats.org/officeDocument/2006/relationships/image" Target="../media/image243.jpg"/><Relationship Id="rId14" Type="http://schemas.openxmlformats.org/officeDocument/2006/relationships/image" Target="../media/image24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jpg"/><Relationship Id="rId3" Type="http://schemas.openxmlformats.org/officeDocument/2006/relationships/image" Target="../media/image252.png"/><Relationship Id="rId7" Type="http://schemas.openxmlformats.org/officeDocument/2006/relationships/hyperlink" Target="https://www.google.com/search?sca_esv=574510585&amp;rlz=1C1GCEB_enUS980US982&amp;q=Wade+Rosen&amp;stick=H4sIAAAAAAAAAONgVuLVT9c3NEwzKC5OKkgze8RowS3w8sc9YSn9SWtOXmPU5OIKzsgvd80rySypFJLmYoOyBKX4uVB18ixi5QpPTElVCMovTs0DAE76I1FZAAAA&amp;sa=X&amp;ved=2ahUKEwiGhPPWn4CCAxU2lmoFHRGOBh8QzIcDKAB6BAg7EAE" TargetMode="External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jpg"/><Relationship Id="rId11" Type="http://schemas.openxmlformats.org/officeDocument/2006/relationships/image" Target="../media/image258.jpg"/><Relationship Id="rId5" Type="http://schemas.openxmlformats.org/officeDocument/2006/relationships/image" Target="../media/image254.png"/><Relationship Id="rId10" Type="http://schemas.openxmlformats.org/officeDocument/2006/relationships/image" Target="../media/image257.jpg"/><Relationship Id="rId4" Type="http://schemas.openxmlformats.org/officeDocument/2006/relationships/image" Target="../media/image253.png"/><Relationship Id="rId9" Type="http://schemas.openxmlformats.org/officeDocument/2006/relationships/image" Target="../media/image2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13" Type="http://schemas.openxmlformats.org/officeDocument/2006/relationships/image" Target="../media/image262.pn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12" Type="http://schemas.openxmlformats.org/officeDocument/2006/relationships/image" Target="../media/image261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260.png"/><Relationship Id="rId5" Type="http://schemas.openxmlformats.org/officeDocument/2006/relationships/image" Target="../media/image259.jpe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26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18" Type="http://schemas.openxmlformats.org/officeDocument/2006/relationships/image" Target="../media/image40.jp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jpg"/><Relationship Id="rId12" Type="http://schemas.openxmlformats.org/officeDocument/2006/relationships/image" Target="../media/image34.png"/><Relationship Id="rId17" Type="http://schemas.openxmlformats.org/officeDocument/2006/relationships/image" Target="../media/image39.jpg"/><Relationship Id="rId2" Type="http://schemas.openxmlformats.org/officeDocument/2006/relationships/image" Target="../media/image9.png"/><Relationship Id="rId16" Type="http://schemas.openxmlformats.org/officeDocument/2006/relationships/image" Target="../media/image38.jp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5" Type="http://schemas.openxmlformats.org/officeDocument/2006/relationships/image" Target="../media/image37.png"/><Relationship Id="rId23" Type="http://schemas.openxmlformats.org/officeDocument/2006/relationships/image" Target="../media/image45.jpg"/><Relationship Id="rId10" Type="http://schemas.openxmlformats.org/officeDocument/2006/relationships/image" Target="../media/image32.jpeg"/><Relationship Id="rId19" Type="http://schemas.openxmlformats.org/officeDocument/2006/relationships/image" Target="../media/image41.jpg"/><Relationship Id="rId4" Type="http://schemas.openxmlformats.org/officeDocument/2006/relationships/image" Target="../media/image26.png"/><Relationship Id="rId9" Type="http://schemas.openxmlformats.org/officeDocument/2006/relationships/image" Target="../media/image31.jpg"/><Relationship Id="rId14" Type="http://schemas.openxmlformats.org/officeDocument/2006/relationships/image" Target="../media/image36.jpg"/><Relationship Id="rId22" Type="http://schemas.openxmlformats.org/officeDocument/2006/relationships/image" Target="../media/image44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271.jpg"/><Relationship Id="rId18" Type="http://schemas.openxmlformats.org/officeDocument/2006/relationships/image" Target="../media/image276.png"/><Relationship Id="rId26" Type="http://schemas.openxmlformats.org/officeDocument/2006/relationships/image" Target="../media/image283.jpeg"/><Relationship Id="rId3" Type="http://schemas.openxmlformats.org/officeDocument/2006/relationships/image" Target="../media/image213.jpg"/><Relationship Id="rId21" Type="http://schemas.openxmlformats.org/officeDocument/2006/relationships/image" Target="../media/image278.png"/><Relationship Id="rId7" Type="http://schemas.openxmlformats.org/officeDocument/2006/relationships/image" Target="../media/image266.jpeg"/><Relationship Id="rId12" Type="http://schemas.openxmlformats.org/officeDocument/2006/relationships/image" Target="../media/image270.png"/><Relationship Id="rId17" Type="http://schemas.openxmlformats.org/officeDocument/2006/relationships/image" Target="../media/image275.jpeg"/><Relationship Id="rId25" Type="http://schemas.openxmlformats.org/officeDocument/2006/relationships/image" Target="../media/image282.jpeg"/><Relationship Id="rId2" Type="http://schemas.openxmlformats.org/officeDocument/2006/relationships/image" Target="../media/image264.jpg"/><Relationship Id="rId16" Type="http://schemas.openxmlformats.org/officeDocument/2006/relationships/image" Target="../media/image274.png"/><Relationship Id="rId20" Type="http://schemas.openxmlformats.org/officeDocument/2006/relationships/hyperlink" Target="https://aws.amazon.com/compliance/fedram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11" Type="http://schemas.openxmlformats.org/officeDocument/2006/relationships/image" Target="../media/image269.png"/><Relationship Id="rId24" Type="http://schemas.openxmlformats.org/officeDocument/2006/relationships/image" Target="../media/image281.jpg"/><Relationship Id="rId5" Type="http://schemas.openxmlformats.org/officeDocument/2006/relationships/image" Target="../media/image265.jpg"/><Relationship Id="rId15" Type="http://schemas.openxmlformats.org/officeDocument/2006/relationships/image" Target="../media/image273.png"/><Relationship Id="rId23" Type="http://schemas.openxmlformats.org/officeDocument/2006/relationships/image" Target="../media/image280.jpeg"/><Relationship Id="rId10" Type="http://schemas.openxmlformats.org/officeDocument/2006/relationships/image" Target="../media/image268.jpg"/><Relationship Id="rId19" Type="http://schemas.openxmlformats.org/officeDocument/2006/relationships/image" Target="../media/image277.jpeg"/><Relationship Id="rId4" Type="http://schemas.openxmlformats.org/officeDocument/2006/relationships/image" Target="../media/image132.jpg"/><Relationship Id="rId9" Type="http://schemas.openxmlformats.org/officeDocument/2006/relationships/image" Target="../media/image267.jpg"/><Relationship Id="rId14" Type="http://schemas.openxmlformats.org/officeDocument/2006/relationships/image" Target="../media/image272.png"/><Relationship Id="rId22" Type="http://schemas.openxmlformats.org/officeDocument/2006/relationships/image" Target="../media/image279.png"/><Relationship Id="rId27" Type="http://schemas.openxmlformats.org/officeDocument/2006/relationships/image" Target="../media/image28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jpg"/><Relationship Id="rId13" Type="http://schemas.openxmlformats.org/officeDocument/2006/relationships/image" Target="../media/image294.jpg"/><Relationship Id="rId18" Type="http://schemas.openxmlformats.org/officeDocument/2006/relationships/image" Target="../media/image299.png"/><Relationship Id="rId3" Type="http://schemas.openxmlformats.org/officeDocument/2006/relationships/image" Target="../media/image286.jpg"/><Relationship Id="rId7" Type="http://schemas.openxmlformats.org/officeDocument/2006/relationships/image" Target="../media/image62.jp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" Type="http://schemas.openxmlformats.org/officeDocument/2006/relationships/image" Target="../media/image285.jpg"/><Relationship Id="rId16" Type="http://schemas.openxmlformats.org/officeDocument/2006/relationships/image" Target="../media/image29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8.jpg"/><Relationship Id="rId11" Type="http://schemas.openxmlformats.org/officeDocument/2006/relationships/image" Target="../media/image292.jpeg"/><Relationship Id="rId5" Type="http://schemas.openxmlformats.org/officeDocument/2006/relationships/image" Target="../media/image287.jpg"/><Relationship Id="rId15" Type="http://schemas.openxmlformats.org/officeDocument/2006/relationships/image" Target="../media/image296.jpg"/><Relationship Id="rId10" Type="http://schemas.openxmlformats.org/officeDocument/2006/relationships/image" Target="../media/image291.jpg"/><Relationship Id="rId19" Type="http://schemas.openxmlformats.org/officeDocument/2006/relationships/image" Target="../media/image300.jpg"/><Relationship Id="rId4" Type="http://schemas.openxmlformats.org/officeDocument/2006/relationships/image" Target="../media/image213.jpg"/><Relationship Id="rId9" Type="http://schemas.openxmlformats.org/officeDocument/2006/relationships/image" Target="../media/image290.jpeg"/><Relationship Id="rId14" Type="http://schemas.openxmlformats.org/officeDocument/2006/relationships/image" Target="../media/image29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7.png"/><Relationship Id="rId13" Type="http://schemas.openxmlformats.org/officeDocument/2006/relationships/image" Target="../media/image312.jpg"/><Relationship Id="rId3" Type="http://schemas.openxmlformats.org/officeDocument/2006/relationships/image" Target="../media/image302.png"/><Relationship Id="rId7" Type="http://schemas.openxmlformats.org/officeDocument/2006/relationships/image" Target="../media/image306.jpg"/><Relationship Id="rId12" Type="http://schemas.openxmlformats.org/officeDocument/2006/relationships/image" Target="../media/image311.jpg"/><Relationship Id="rId2" Type="http://schemas.openxmlformats.org/officeDocument/2006/relationships/image" Target="../media/image301.jpg"/><Relationship Id="rId16" Type="http://schemas.openxmlformats.org/officeDocument/2006/relationships/image" Target="../media/image3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jpg"/><Relationship Id="rId11" Type="http://schemas.openxmlformats.org/officeDocument/2006/relationships/image" Target="../media/image310.jpg"/><Relationship Id="rId5" Type="http://schemas.openxmlformats.org/officeDocument/2006/relationships/image" Target="../media/image304.png"/><Relationship Id="rId15" Type="http://schemas.openxmlformats.org/officeDocument/2006/relationships/image" Target="../media/image313.jpg"/><Relationship Id="rId10" Type="http://schemas.openxmlformats.org/officeDocument/2006/relationships/image" Target="../media/image309.png"/><Relationship Id="rId4" Type="http://schemas.openxmlformats.org/officeDocument/2006/relationships/image" Target="../media/image303.png"/><Relationship Id="rId9" Type="http://schemas.openxmlformats.org/officeDocument/2006/relationships/image" Target="../media/image308.png"/><Relationship Id="rId14" Type="http://schemas.openxmlformats.org/officeDocument/2006/relationships/image" Target="../media/image77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jpg"/><Relationship Id="rId13" Type="http://schemas.openxmlformats.org/officeDocument/2006/relationships/image" Target="../media/image325.jpg"/><Relationship Id="rId18" Type="http://schemas.openxmlformats.org/officeDocument/2006/relationships/image" Target="../media/image330.jpg"/><Relationship Id="rId3" Type="http://schemas.openxmlformats.org/officeDocument/2006/relationships/image" Target="../media/image306.jpg"/><Relationship Id="rId7" Type="http://schemas.openxmlformats.org/officeDocument/2006/relationships/image" Target="../media/image319.jpg"/><Relationship Id="rId12" Type="http://schemas.openxmlformats.org/officeDocument/2006/relationships/image" Target="../media/image324.jpg"/><Relationship Id="rId17" Type="http://schemas.openxmlformats.org/officeDocument/2006/relationships/image" Target="../media/image329.jpg"/><Relationship Id="rId2" Type="http://schemas.openxmlformats.org/officeDocument/2006/relationships/image" Target="../media/image315.jpg"/><Relationship Id="rId16" Type="http://schemas.openxmlformats.org/officeDocument/2006/relationships/image" Target="../media/image32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8.jpg"/><Relationship Id="rId11" Type="http://schemas.openxmlformats.org/officeDocument/2006/relationships/image" Target="../media/image323.jpg"/><Relationship Id="rId5" Type="http://schemas.openxmlformats.org/officeDocument/2006/relationships/image" Target="../media/image317.jpg"/><Relationship Id="rId15" Type="http://schemas.openxmlformats.org/officeDocument/2006/relationships/image" Target="../media/image327.jpg"/><Relationship Id="rId10" Type="http://schemas.openxmlformats.org/officeDocument/2006/relationships/image" Target="../media/image322.jpg"/><Relationship Id="rId4" Type="http://schemas.openxmlformats.org/officeDocument/2006/relationships/image" Target="../media/image316.jpg"/><Relationship Id="rId9" Type="http://schemas.openxmlformats.org/officeDocument/2006/relationships/image" Target="../media/image321.jpg"/><Relationship Id="rId14" Type="http://schemas.openxmlformats.org/officeDocument/2006/relationships/image" Target="../media/image326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png"/><Relationship Id="rId13" Type="http://schemas.openxmlformats.org/officeDocument/2006/relationships/image" Target="../media/image339.png"/><Relationship Id="rId3" Type="http://schemas.openxmlformats.org/officeDocument/2006/relationships/image" Target="../media/image306.jpg"/><Relationship Id="rId7" Type="http://schemas.openxmlformats.org/officeDocument/2006/relationships/image" Target="../media/image333.jpg"/><Relationship Id="rId12" Type="http://schemas.openxmlformats.org/officeDocument/2006/relationships/image" Target="../media/image338.jp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2.jpg"/><Relationship Id="rId11" Type="http://schemas.openxmlformats.org/officeDocument/2006/relationships/image" Target="../media/image337.jpg"/><Relationship Id="rId5" Type="http://schemas.openxmlformats.org/officeDocument/2006/relationships/image" Target="../media/image331.jpg"/><Relationship Id="rId10" Type="http://schemas.openxmlformats.org/officeDocument/2006/relationships/image" Target="../media/image336.jpg"/><Relationship Id="rId4" Type="http://schemas.openxmlformats.org/officeDocument/2006/relationships/image" Target="../media/image316.jpg"/><Relationship Id="rId9" Type="http://schemas.openxmlformats.org/officeDocument/2006/relationships/image" Target="../media/image335.jpg"/><Relationship Id="rId14" Type="http://schemas.openxmlformats.org/officeDocument/2006/relationships/image" Target="../media/image34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jpg"/><Relationship Id="rId13" Type="http://schemas.openxmlformats.org/officeDocument/2006/relationships/image" Target="../media/image349.jpg"/><Relationship Id="rId3" Type="http://schemas.openxmlformats.org/officeDocument/2006/relationships/image" Target="../media/image306.jpg"/><Relationship Id="rId7" Type="http://schemas.openxmlformats.org/officeDocument/2006/relationships/image" Target="../media/image343.jpg"/><Relationship Id="rId12" Type="http://schemas.openxmlformats.org/officeDocument/2006/relationships/image" Target="../media/image348.pn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2.jpg"/><Relationship Id="rId11" Type="http://schemas.openxmlformats.org/officeDocument/2006/relationships/image" Target="../media/image347.png"/><Relationship Id="rId5" Type="http://schemas.openxmlformats.org/officeDocument/2006/relationships/image" Target="../media/image341.jpg"/><Relationship Id="rId10" Type="http://schemas.openxmlformats.org/officeDocument/2006/relationships/image" Target="../media/image346.png"/><Relationship Id="rId4" Type="http://schemas.openxmlformats.org/officeDocument/2006/relationships/image" Target="../media/image316.jpg"/><Relationship Id="rId9" Type="http://schemas.openxmlformats.org/officeDocument/2006/relationships/image" Target="../media/image345.jpg"/><Relationship Id="rId14" Type="http://schemas.openxmlformats.org/officeDocument/2006/relationships/image" Target="../media/image3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13" Type="http://schemas.openxmlformats.org/officeDocument/2006/relationships/image" Target="../media/image57.jpg"/><Relationship Id="rId3" Type="http://schemas.openxmlformats.org/officeDocument/2006/relationships/image" Target="../media/image48.jpg"/><Relationship Id="rId7" Type="http://schemas.openxmlformats.org/officeDocument/2006/relationships/image" Target="../media/image51.jpg"/><Relationship Id="rId12" Type="http://schemas.openxmlformats.org/officeDocument/2006/relationships/image" Target="../media/image56.jp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jpg"/><Relationship Id="rId11" Type="http://schemas.openxmlformats.org/officeDocument/2006/relationships/image" Target="../media/image55.png"/><Relationship Id="rId5" Type="http://schemas.openxmlformats.org/officeDocument/2006/relationships/image" Target="../media/image49.jpg"/><Relationship Id="rId15" Type="http://schemas.openxmlformats.org/officeDocument/2006/relationships/image" Target="../media/image47.wmf"/><Relationship Id="rId10" Type="http://schemas.openxmlformats.org/officeDocument/2006/relationships/image" Target="../media/image54.jpg"/><Relationship Id="rId4" Type="http://schemas.openxmlformats.org/officeDocument/2006/relationships/image" Target="../media/image46.jpg"/><Relationship Id="rId9" Type="http://schemas.openxmlformats.org/officeDocument/2006/relationships/image" Target="../media/image53.png"/><Relationship Id="rId1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13" Type="http://schemas.openxmlformats.org/officeDocument/2006/relationships/image" Target="../media/image69.png"/><Relationship Id="rId3" Type="http://schemas.openxmlformats.org/officeDocument/2006/relationships/image" Target="../media/image59.jpg"/><Relationship Id="rId7" Type="http://schemas.openxmlformats.org/officeDocument/2006/relationships/image" Target="../media/image63.jpg"/><Relationship Id="rId12" Type="http://schemas.openxmlformats.org/officeDocument/2006/relationships/image" Target="../media/image68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11" Type="http://schemas.openxmlformats.org/officeDocument/2006/relationships/image" Target="../media/image67.jpg"/><Relationship Id="rId5" Type="http://schemas.openxmlformats.org/officeDocument/2006/relationships/image" Target="../media/image61.jpg"/><Relationship Id="rId15" Type="http://schemas.openxmlformats.org/officeDocument/2006/relationships/image" Target="../media/image71.jpg"/><Relationship Id="rId10" Type="http://schemas.openxmlformats.org/officeDocument/2006/relationships/image" Target="../media/image66.jpg"/><Relationship Id="rId4" Type="http://schemas.openxmlformats.org/officeDocument/2006/relationships/image" Target="../media/image60.jpg"/><Relationship Id="rId9" Type="http://schemas.openxmlformats.org/officeDocument/2006/relationships/image" Target="../media/image65.jpg"/><Relationship Id="rId14" Type="http://schemas.openxmlformats.org/officeDocument/2006/relationships/image" Target="../media/image7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png"/><Relationship Id="rId7" Type="http://schemas.openxmlformats.org/officeDocument/2006/relationships/image" Target="../media/image77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g"/><Relationship Id="rId13" Type="http://schemas.openxmlformats.org/officeDocument/2006/relationships/image" Target="../media/image90.jpg"/><Relationship Id="rId3" Type="http://schemas.openxmlformats.org/officeDocument/2006/relationships/image" Target="../media/image82.jpg"/><Relationship Id="rId7" Type="http://schemas.openxmlformats.org/officeDocument/2006/relationships/image" Target="../media/image86.jpg"/><Relationship Id="rId12" Type="http://schemas.openxmlformats.org/officeDocument/2006/relationships/image" Target="../media/image79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80.png"/><Relationship Id="rId5" Type="http://schemas.openxmlformats.org/officeDocument/2006/relationships/image" Target="../media/image84.jpg"/><Relationship Id="rId10" Type="http://schemas.openxmlformats.org/officeDocument/2006/relationships/image" Target="../media/image89.jpg"/><Relationship Id="rId4" Type="http://schemas.openxmlformats.org/officeDocument/2006/relationships/image" Target="../media/image83.jpg"/><Relationship Id="rId9" Type="http://schemas.openxmlformats.org/officeDocument/2006/relationships/image" Target="../media/image88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99.jpg"/><Relationship Id="rId3" Type="http://schemas.openxmlformats.org/officeDocument/2006/relationships/image" Target="../media/image92.jpg"/><Relationship Id="rId7" Type="http://schemas.openxmlformats.org/officeDocument/2006/relationships/image" Target="../media/image94.png"/><Relationship Id="rId12" Type="http://schemas.openxmlformats.org/officeDocument/2006/relationships/image" Target="../media/image98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jpg"/><Relationship Id="rId11" Type="http://schemas.openxmlformats.org/officeDocument/2006/relationships/image" Target="../media/image97.jpg"/><Relationship Id="rId5" Type="http://schemas.openxmlformats.org/officeDocument/2006/relationships/image" Target="../media/image80.png"/><Relationship Id="rId10" Type="http://schemas.openxmlformats.org/officeDocument/2006/relationships/image" Target="../media/image78.jpeg"/><Relationship Id="rId4" Type="http://schemas.openxmlformats.org/officeDocument/2006/relationships/image" Target="../media/image79.png"/><Relationship Id="rId9" Type="http://schemas.openxmlformats.org/officeDocument/2006/relationships/image" Target="../media/image96.png"/><Relationship Id="rId1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0F34500-B80B-44E4-988A-61B49F1FE2E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6372" y="1774826"/>
            <a:ext cx="791224" cy="1023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B5FE9A-5A4D-42AC-8923-4071E65FB8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765" y="1774826"/>
            <a:ext cx="931863" cy="931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8F313E-7FD1-47E4-A97E-CAE0832CF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9" y="1774826"/>
            <a:ext cx="1023937" cy="102393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779B7A-D7E9-4A2D-8DAF-EC6867F9A001}"/>
              </a:ext>
            </a:extLst>
          </p:cNvPr>
          <p:cNvCxnSpPr/>
          <p:nvPr/>
        </p:nvCxnSpPr>
        <p:spPr>
          <a:xfrm flipV="1">
            <a:off x="2817596" y="1600200"/>
            <a:ext cx="2833904" cy="11985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F1E6F1-DDA8-4FBE-B7CF-D33F0B4FA95E}"/>
              </a:ext>
            </a:extLst>
          </p:cNvPr>
          <p:cNvSpPr/>
          <p:nvPr/>
        </p:nvSpPr>
        <p:spPr>
          <a:xfrm>
            <a:off x="3363552" y="1663700"/>
            <a:ext cx="1195748" cy="104298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DCE998C-CD41-4A8B-A3EF-01F286FE3859}"/>
              </a:ext>
            </a:extLst>
          </p:cNvPr>
          <p:cNvCxnSpPr/>
          <p:nvPr/>
        </p:nvCxnSpPr>
        <p:spPr>
          <a:xfrm flipV="1">
            <a:off x="254000" y="1409700"/>
            <a:ext cx="11709400" cy="98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0483E6-12B6-4784-81E8-50BC76965A39}"/>
              </a:ext>
            </a:extLst>
          </p:cNvPr>
          <p:cNvCxnSpPr/>
          <p:nvPr/>
        </p:nvCxnSpPr>
        <p:spPr>
          <a:xfrm flipV="1">
            <a:off x="152400" y="2916241"/>
            <a:ext cx="11709400" cy="98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839A5C6-DEC8-4EA8-BC26-075917A34CBD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BE0E56-E87E-45AE-BF99-011C5E7DFA3F}"/>
              </a:ext>
            </a:extLst>
          </p:cNvPr>
          <p:cNvSpPr/>
          <p:nvPr/>
        </p:nvSpPr>
        <p:spPr>
          <a:xfrm>
            <a:off x="5435516" y="2378133"/>
            <a:ext cx="15238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"Jason's Lyric 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FB773A-BF4E-4716-AF65-38CBCBBA5FFF}"/>
              </a:ext>
            </a:extLst>
          </p:cNvPr>
          <p:cNvSpPr txBox="1"/>
          <p:nvPr/>
        </p:nvSpPr>
        <p:spPr>
          <a:xfrm>
            <a:off x="4605841" y="2197785"/>
            <a:ext cx="2496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St. </a:t>
            </a:r>
            <a:r>
              <a:rPr lang="en-US" dirty="0" err="1"/>
              <a:t>Franci.</a:t>
            </a:r>
            <a:r>
              <a:rPr lang="en-US" sz="800" strike="sngStrike" dirty="0" err="1"/>
              <a:t>marx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franceo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amroos</a:t>
            </a:r>
            <a:r>
              <a:rPr lang="en-US" sz="800" strike="sngStrike" dirty="0"/>
              <a:t>): Hey Jason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7FC179-4BA1-4D1D-9711-E69C3163110C}"/>
              </a:ext>
            </a:extLst>
          </p:cNvPr>
          <p:cNvCxnSpPr/>
          <p:nvPr/>
        </p:nvCxnSpPr>
        <p:spPr>
          <a:xfrm flipH="1" flipV="1">
            <a:off x="2878425" y="1192491"/>
            <a:ext cx="1836088" cy="1990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DE3403-2F32-4104-8744-295532018CCA}"/>
              </a:ext>
            </a:extLst>
          </p:cNvPr>
          <p:cNvCxnSpPr/>
          <p:nvPr/>
        </p:nvCxnSpPr>
        <p:spPr>
          <a:xfrm flipV="1">
            <a:off x="2553500" y="1458913"/>
            <a:ext cx="431000" cy="11038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325E904B-BDBB-4345-A1EE-9C3BFA97C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1933" y="1565333"/>
            <a:ext cx="2035466" cy="127285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2500233-92F7-4BC0-A725-E0D8F152DC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20767" y="1565333"/>
            <a:ext cx="2396246" cy="1430998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37EEC5-53BA-43E5-BD44-68FCAE97B093}"/>
              </a:ext>
            </a:extLst>
          </p:cNvPr>
          <p:cNvCxnSpPr/>
          <p:nvPr/>
        </p:nvCxnSpPr>
        <p:spPr>
          <a:xfrm flipV="1">
            <a:off x="152400" y="3883809"/>
            <a:ext cx="11709400" cy="98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F8F45DC-C8BF-48BA-8FC4-23C207242E41}"/>
              </a:ext>
            </a:extLst>
          </p:cNvPr>
          <p:cNvSpPr txBox="1"/>
          <p:nvPr/>
        </p:nvSpPr>
        <p:spPr>
          <a:xfrm>
            <a:off x="5142953" y="2997206"/>
            <a:ext cx="3304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§</a:t>
            </a:r>
            <a:r>
              <a:rPr lang="en-US" dirty="0" err="1"/>
              <a:t>Stalkgin</a:t>
            </a:r>
            <a:r>
              <a:rPr lang="en-US" dirty="0"/>
              <a:t> </a:t>
            </a:r>
            <a:r>
              <a:rPr lang="en-US" dirty="0" err="1"/>
              <a:t>Cpomptuer</a:t>
            </a:r>
            <a:r>
              <a:rPr lang="en-US" dirty="0"/>
              <a:t> 12 </a:t>
            </a:r>
            <a:r>
              <a:rPr lang="en-US" dirty="0" err="1"/>
              <a:t>nonPolciSexAbuse</a:t>
            </a:r>
            <a:r>
              <a:rPr lang="en-US" dirty="0"/>
              <a:t> CPVCA daughter </a:t>
            </a:r>
            <a:r>
              <a:rPr lang="en-US" dirty="0" err="1"/>
              <a:t>balck</a:t>
            </a:r>
            <a:r>
              <a:rPr lang="en-US" dirty="0"/>
              <a:t> guy computer 19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9EA3D99-E3B1-42F5-99DB-E2AFE19A4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64" y="3060700"/>
            <a:ext cx="1428750" cy="8001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13DAA93-F993-48FC-82EF-676AE5897DB8}"/>
              </a:ext>
            </a:extLst>
          </p:cNvPr>
          <p:cNvSpPr/>
          <p:nvPr/>
        </p:nvSpPr>
        <p:spPr>
          <a:xfrm>
            <a:off x="1793055" y="2990377"/>
            <a:ext cx="19518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person hovering over cubicle criminal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4C1D062-DF26-4FD3-BC54-1DF5E48D29A2}"/>
              </a:ext>
            </a:extLst>
          </p:cNvPr>
          <p:cNvCxnSpPr/>
          <p:nvPr/>
        </p:nvCxnSpPr>
        <p:spPr>
          <a:xfrm flipV="1">
            <a:off x="1793055" y="2916241"/>
            <a:ext cx="1470845" cy="997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837431-F310-4298-B122-83D5D12B36A7}"/>
              </a:ext>
            </a:extLst>
          </p:cNvPr>
          <p:cNvCxnSpPr/>
          <p:nvPr/>
        </p:nvCxnSpPr>
        <p:spPr>
          <a:xfrm flipV="1">
            <a:off x="3285763" y="2962017"/>
            <a:ext cx="2262690" cy="898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410AC32-C5AF-4B87-9F81-618F01FB40D1}"/>
              </a:ext>
            </a:extLst>
          </p:cNvPr>
          <p:cNvSpPr/>
          <p:nvPr/>
        </p:nvSpPr>
        <p:spPr>
          <a:xfrm>
            <a:off x="3389384" y="3043027"/>
            <a:ext cx="1650053" cy="8177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5883540-84F3-4332-B820-A977D6DA97CE}"/>
              </a:ext>
            </a:extLst>
          </p:cNvPr>
          <p:cNvSpPr/>
          <p:nvPr/>
        </p:nvSpPr>
        <p:spPr>
          <a:xfrm>
            <a:off x="1890375" y="2483148"/>
            <a:ext cx="1650053" cy="8177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A94BD3A-433B-46D1-A956-7D20AA00ECE6}"/>
              </a:ext>
            </a:extLst>
          </p:cNvPr>
          <p:cNvSpPr txBox="1"/>
          <p:nvPr/>
        </p:nvSpPr>
        <p:spPr>
          <a:xfrm>
            <a:off x="8005912" y="3092724"/>
            <a:ext cx="20456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Clothes (Criminal)</a:t>
            </a:r>
          </a:p>
          <a:p>
            <a:r>
              <a:rPr lang="en-US" dirty="0" err="1"/>
              <a:t>Criaml</a:t>
            </a:r>
            <a:r>
              <a:rPr lang="en-US" dirty="0"/>
              <a:t> </a:t>
            </a:r>
            <a:r>
              <a:rPr lang="en-US" dirty="0" err="1"/>
              <a:t>Envrooiment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9735F7-51C7-405F-8D17-9A4FC3F1F06F}"/>
              </a:ext>
            </a:extLst>
          </p:cNvPr>
          <p:cNvSpPr/>
          <p:nvPr/>
        </p:nvSpPr>
        <p:spPr>
          <a:xfrm>
            <a:off x="8055014" y="3108917"/>
            <a:ext cx="1650053" cy="8177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EEE331C-3BA3-451A-A758-A367137B54FA}"/>
              </a:ext>
            </a:extLst>
          </p:cNvPr>
          <p:cNvCxnSpPr/>
          <p:nvPr/>
        </p:nvCxnSpPr>
        <p:spPr>
          <a:xfrm flipV="1">
            <a:off x="152400" y="4864460"/>
            <a:ext cx="11709400" cy="98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C2A0A36F-50BA-4E52-9B34-D761E92E4A04}"/>
              </a:ext>
            </a:extLst>
          </p:cNvPr>
          <p:cNvSpPr/>
          <p:nvPr/>
        </p:nvSpPr>
        <p:spPr>
          <a:xfrm>
            <a:off x="3745122" y="4107052"/>
            <a:ext cx="2634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youpron</a:t>
            </a:r>
            <a:r>
              <a:rPr lang="en-US" strike="sngStrike" dirty="0"/>
              <a:t> three some </a:t>
            </a:r>
            <a:r>
              <a:rPr lang="en-US" strike="sngStrike" dirty="0" err="1"/>
              <a:t>aisan</a:t>
            </a:r>
            <a:endParaRPr lang="en-US" strike="sngStrike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631EAB7-0EA5-49FA-9311-DBB535F6E23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18" y="4014256"/>
            <a:ext cx="791684" cy="79168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9D8CAB3-A947-4D59-BE12-FB28EE55E09C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816" y="4026305"/>
            <a:ext cx="799649" cy="799649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D6A8705-8B8B-4701-A7FE-F5FA6A369731}"/>
              </a:ext>
            </a:extLst>
          </p:cNvPr>
          <p:cNvCxnSpPr/>
          <p:nvPr/>
        </p:nvCxnSpPr>
        <p:spPr>
          <a:xfrm>
            <a:off x="1480416" y="4026305"/>
            <a:ext cx="2504280" cy="6476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E59D7E0-68D5-4FDB-9664-2E979A5ED0A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0562" y="3979421"/>
            <a:ext cx="651192" cy="7996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1EE24B-F4E2-4D3A-9EBC-7D84119052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00" y="4118104"/>
            <a:ext cx="853273" cy="477833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4E2339D-370A-4ABB-B704-C10E0A24CAAE}"/>
              </a:ext>
            </a:extLst>
          </p:cNvPr>
          <p:cNvCxnSpPr/>
          <p:nvPr/>
        </p:nvCxnSpPr>
        <p:spPr>
          <a:xfrm flipV="1">
            <a:off x="3984696" y="4291718"/>
            <a:ext cx="3457504" cy="304219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A2A47A73-B8D0-4845-B066-4968CD6158FD}"/>
              </a:ext>
            </a:extLst>
          </p:cNvPr>
          <p:cNvSpPr/>
          <p:nvPr/>
        </p:nvSpPr>
        <p:spPr>
          <a:xfrm>
            <a:off x="3771038" y="4012857"/>
            <a:ext cx="3671161" cy="62753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592895E-C154-4F03-A4BC-45251C66B8FD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34" y="4034472"/>
            <a:ext cx="587243" cy="587243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1C624CB-DD22-49B2-9A2B-9F44FDCBBDDA}"/>
              </a:ext>
            </a:extLst>
          </p:cNvPr>
          <p:cNvSpPr txBox="1"/>
          <p:nvPr/>
        </p:nvSpPr>
        <p:spPr>
          <a:xfrm>
            <a:off x="7481130" y="4126989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IPX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BCE01EC-0A47-42F1-B782-2DE9DCAEA1BD}"/>
              </a:ext>
            </a:extLst>
          </p:cNvPr>
          <p:cNvSpPr/>
          <p:nvPr/>
        </p:nvSpPr>
        <p:spPr>
          <a:xfrm>
            <a:off x="977908" y="3924926"/>
            <a:ext cx="2497076" cy="86353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EC831DD8-1636-4CA3-8807-EFC0DDB4909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113" y="4966601"/>
            <a:ext cx="3162575" cy="193941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0D23DBF-9953-4E0A-B568-A758EB5FD3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118" y="3841650"/>
            <a:ext cx="7744931" cy="3729041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BB55F8F-6470-4E48-BBF9-158E2D0F47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54" y="4291718"/>
            <a:ext cx="2466975" cy="184785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1386CE1-94B2-4B65-9A46-9B02D0A5AFE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600" y="4476384"/>
            <a:ext cx="2466975" cy="184785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E0E7E6C0-7DFA-4E41-AC03-260BCBB2AFC4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214" y="3845138"/>
            <a:ext cx="2696286" cy="202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38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0151" y="1915075"/>
            <a:ext cx="3314700" cy="331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55" y="1771649"/>
            <a:ext cx="2640013" cy="32313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9931" y="1206345"/>
            <a:ext cx="5568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41.nonPoliceLanguage.</a:t>
            </a:r>
            <a:r>
              <a:rPr lang="en-US" strike="sngStrike" dirty="0" smtClean="0"/>
              <a:t>linsguit( where is my money bitch)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.</a:t>
            </a:r>
            <a:r>
              <a:rPr lang="en-US" strike="sngStrike" dirty="0" err="1" smtClean="0"/>
              <a:t>lsint</a:t>
            </a:r>
            <a:r>
              <a:rPr lang="en-US" strike="sngStrike" dirty="0" smtClean="0"/>
              <a:t>(bitch better have my money)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482600" y="977900"/>
            <a:ext cx="358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2008</a:t>
            </a:r>
            <a:r>
              <a:rPr lang="en-US" dirty="0" smtClean="0"/>
              <a:t> </a:t>
            </a:r>
            <a:r>
              <a:rPr lang="en-US" dirty="0" err="1" smtClean="0"/>
              <a:t>Elevatre</a:t>
            </a:r>
            <a:r>
              <a:rPr lang="en-US" dirty="0" smtClean="0"/>
              <a:t> </a:t>
            </a:r>
            <a:r>
              <a:rPr lang="en-US" dirty="0" err="1" smtClean="0"/>
              <a:t>Chaiment</a:t>
            </a:r>
            <a:r>
              <a:rPr lang="en-US" dirty="0" smtClean="0"/>
              <a:t> </a:t>
            </a:r>
            <a:r>
              <a:rPr lang="en-US" strike="sngStrike" dirty="0" err="1" smtClean="0"/>
              <a:t>apple.touch</a:t>
            </a:r>
            <a:endParaRPr lang="en-US" strike="sngStrike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903086" y="991019"/>
            <a:ext cx="1060760" cy="9707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08800" y="977901"/>
            <a:ext cx="1943100" cy="95680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2971800" y="4749800"/>
            <a:ext cx="2536360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133600" y="5723930"/>
            <a:ext cx="2534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KING.(</a:t>
            </a:r>
            <a:r>
              <a:rPr lang="en-US" strike="sngStrike" dirty="0" err="1" smtClean="0"/>
              <a:t>chistopher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endley</a:t>
            </a:r>
            <a:r>
              <a:rPr lang="en-US" dirty="0" smtClean="0"/>
              <a:t>)</a:t>
            </a:r>
          </a:p>
          <a:p>
            <a:r>
              <a:rPr lang="en-US" dirty="0"/>
              <a:t> </a:t>
            </a:r>
            <a:r>
              <a:rPr lang="en-US" dirty="0" smtClean="0"/>
              <a:t> DEA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mdma,girlfriend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17" name="Rectangle 16"/>
          <p:cNvSpPr/>
          <p:nvPr/>
        </p:nvSpPr>
        <p:spPr>
          <a:xfrm>
            <a:off x="0" y="6291660"/>
            <a:ext cx="4648200" cy="3937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Joshua</a:t>
            </a:r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603500" y="4838700"/>
            <a:ext cx="3124200" cy="120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379387" y="2682260"/>
            <a:ext cx="2695409" cy="188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5564892" y="554769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40C28"/>
                </a:solidFill>
                <a:latin typeface="Google Sans"/>
              </a:rPr>
              <a:t>In 2008, Pay By Touch filed for bankruptcy and shut down without informing any of its clients beforehand</a:t>
            </a:r>
            <a:r>
              <a:rPr lang="en-US" dirty="0">
                <a:solidFill>
                  <a:srgbClr val="202124"/>
                </a:solidFill>
                <a:latin typeface="Google Sans"/>
              </a:rPr>
              <a:t>. Lesson Learned: Pay By Touch's implosion is a cautionary </a:t>
            </a:r>
            <a:r>
              <a:rPr lang="en-US" dirty="0" err="1">
                <a:solidFill>
                  <a:srgbClr val="202124"/>
                </a:solidFill>
                <a:latin typeface="Google Sans"/>
              </a:rPr>
              <a:t>tal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83" y="5604171"/>
            <a:ext cx="304800" cy="304800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5074796" y="5604171"/>
            <a:ext cx="6883400" cy="6848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266783" y="5604171"/>
            <a:ext cx="6691413" cy="85655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458" y="1824132"/>
            <a:ext cx="3553474" cy="2976732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 flipH="1">
            <a:off x="5854700" y="3009900"/>
            <a:ext cx="1054100" cy="1554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01604" y="2681538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085656" y="2349500"/>
            <a:ext cx="14019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He must be</a:t>
            </a:r>
          </a:p>
          <a:p>
            <a:r>
              <a:rPr lang="en-US" strike="sngStrike" dirty="0" smtClean="0"/>
              <a:t>Very </a:t>
            </a:r>
            <a:r>
              <a:rPr lang="en-US" strike="sngStrike" dirty="0" err="1" smtClean="0"/>
              <a:t>angey</a:t>
            </a:r>
            <a:endParaRPr lang="en-US" strike="sngStrike" dirty="0" smtClean="0"/>
          </a:p>
          <a:p>
            <a:r>
              <a:rPr lang="en-US" strike="sngStrike" dirty="0" smtClean="0"/>
              <a:t>The </a:t>
            </a:r>
            <a:r>
              <a:rPr lang="en-US" strike="sngStrike" dirty="0" err="1" smtClean="0"/>
              <a:t>chair,he</a:t>
            </a:r>
            <a:endParaRPr lang="en-US" strike="sngStrike" dirty="0" smtClean="0"/>
          </a:p>
          <a:p>
            <a:r>
              <a:rPr lang="en-US" strike="sngStrike" dirty="0" smtClean="0"/>
              <a:t>Also walking </a:t>
            </a:r>
          </a:p>
          <a:p>
            <a:r>
              <a:rPr lang="en-US" strike="sngStrike" dirty="0" smtClean="0"/>
              <a:t>angry</a:t>
            </a:r>
            <a:endParaRPr lang="en-US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7085656" y="1555065"/>
            <a:ext cx="26344" cy="112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642081" y="2089568"/>
            <a:ext cx="1731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2007-2023 (16Y)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57631" y="1529510"/>
            <a:ext cx="1244600" cy="28103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53" y="1479492"/>
            <a:ext cx="376708" cy="282531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 flipV="1">
            <a:off x="1443991" y="1402546"/>
            <a:ext cx="689609" cy="340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848417" y="1459355"/>
            <a:ext cx="45236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rhiana</a:t>
            </a:r>
            <a:endParaRPr lang="en-US" sz="800" strike="sngStrike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499563" y="1464336"/>
            <a:ext cx="775798" cy="27827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443991" y="1402546"/>
            <a:ext cx="935396" cy="408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487643" y="4653805"/>
            <a:ext cx="25858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IMPRT</a:t>
            </a:r>
            <a:r>
              <a:rPr lang="en-US" dirty="0" smtClean="0"/>
              <a:t>: </a:t>
            </a:r>
            <a:r>
              <a:rPr lang="en-US" dirty="0" err="1" smtClean="0"/>
              <a:t>FBI:WMD:Jogging</a:t>
            </a:r>
            <a:endParaRPr lang="en-US" dirty="0" smtClean="0"/>
          </a:p>
          <a:p>
            <a:r>
              <a:rPr lang="en-US" dirty="0"/>
              <a:t> </a:t>
            </a:r>
            <a:r>
              <a:rPr lang="en-US" dirty="0" smtClean="0"/>
              <a:t> Dan </a:t>
            </a:r>
            <a:r>
              <a:rPr lang="en-US" dirty="0" err="1" smtClean="0"/>
              <a:t>Viella</a:t>
            </a:r>
            <a:r>
              <a:rPr lang="en-US" dirty="0" smtClean="0"/>
              <a:t>, DBA Oracle</a:t>
            </a:r>
          </a:p>
          <a:p>
            <a:r>
              <a:rPr lang="en-US" dirty="0" err="1" smtClean="0"/>
              <a:t>Apple.touch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7507863" y="46538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2008</a:t>
            </a:r>
            <a:endParaRPr 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6908800" y="4838471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LEVEL: WW2 </a:t>
            </a:r>
          </a:p>
          <a:p>
            <a:r>
              <a:rPr lang="en-US" dirty="0" smtClean="0"/>
              <a:t>JFK( ).!BLACK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5" idx="0"/>
          </p:cNvCxnSpPr>
          <p:nvPr/>
        </p:nvCxnSpPr>
        <p:spPr>
          <a:xfrm flipV="1">
            <a:off x="7834235" y="4470400"/>
            <a:ext cx="326371" cy="18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872" y="4352196"/>
            <a:ext cx="237180" cy="335064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 flipH="1">
            <a:off x="8160606" y="4470400"/>
            <a:ext cx="327037" cy="39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474" y="4590227"/>
            <a:ext cx="347297" cy="23111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788" y="4537744"/>
            <a:ext cx="291911" cy="194254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14950" y="4668263"/>
            <a:ext cx="225444" cy="222661"/>
          </a:xfrm>
          <a:prstGeom prst="rect">
            <a:avLst/>
          </a:prstGeom>
        </p:spPr>
      </p:pic>
      <p:cxnSp>
        <p:nvCxnSpPr>
          <p:cNvPr id="58" name="Straight Connector 57"/>
          <p:cNvCxnSpPr/>
          <p:nvPr/>
        </p:nvCxnSpPr>
        <p:spPr>
          <a:xfrm flipH="1" flipV="1">
            <a:off x="7997420" y="4470400"/>
            <a:ext cx="590351" cy="42052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084788" y="4320935"/>
            <a:ext cx="454692" cy="54282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/>
          <p:nvPr/>
        </p:nvCxnSpPr>
        <p:spPr>
          <a:xfrm flipH="1">
            <a:off x="8160606" y="4352196"/>
            <a:ext cx="271852" cy="650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337" y="4869971"/>
            <a:ext cx="583330" cy="58333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421962" y="951859"/>
            <a:ext cx="1060760" cy="98285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851900" y="977899"/>
            <a:ext cx="596900" cy="39687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0" y="951859"/>
            <a:ext cx="12191999" cy="59944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1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690812"/>
            <a:ext cx="1219200" cy="1476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83" y="3073399"/>
            <a:ext cx="970492" cy="71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631" y="3345796"/>
            <a:ext cx="821391" cy="8213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57800" y="2171700"/>
            <a:ext cx="6211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Anil Saka – Anal </a:t>
            </a:r>
            <a:r>
              <a:rPr lang="en-US" strike="sngStrike" dirty="0" err="1" smtClean="0"/>
              <a:t>Eal</a:t>
            </a:r>
            <a:r>
              <a:rPr lang="en-US" strike="sngStrike" dirty="0" smtClean="0"/>
              <a:t>(to </a:t>
            </a:r>
            <a:r>
              <a:rPr lang="en-US" strike="sngStrike" dirty="0" err="1" smtClean="0"/>
              <a:t>botoom</a:t>
            </a:r>
            <a:r>
              <a:rPr lang="en-US" strike="sngStrike" dirty="0" smtClean="0"/>
              <a:t>) man make lake		</a:t>
            </a:r>
            <a:r>
              <a:rPr lang="en-US" b="1" dirty="0" smtClean="0"/>
              <a:t>PREA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3517900" y="3073399"/>
            <a:ext cx="1071791" cy="165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7122583" y="2690812"/>
            <a:ext cx="865717" cy="1652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5257800" y="2541032"/>
            <a:ext cx="1549400" cy="16261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371162" y="4691101"/>
            <a:ext cx="2465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eal</a:t>
            </a:r>
            <a:r>
              <a:rPr lang="en-US" strike="sngStrike" dirty="0"/>
              <a:t> </a:t>
            </a:r>
            <a:r>
              <a:rPr lang="en-US" strike="sngStrike" dirty="0" err="1"/>
              <a:t>asshold</a:t>
            </a:r>
            <a:r>
              <a:rPr lang="en-US" strike="sngStrike" dirty="0"/>
              <a:t> cutting open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509" y="4465071"/>
            <a:ext cx="821391" cy="82139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3663287" y="4355068"/>
            <a:ext cx="12770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daniel</a:t>
            </a:r>
            <a:r>
              <a:rPr lang="en-US" dirty="0"/>
              <a:t> </a:t>
            </a:r>
            <a:r>
              <a:rPr lang="en-US" dirty="0" err="1"/>
              <a:t>d'andrea</a:t>
            </a:r>
            <a:r>
              <a:rPr lang="en-US" dirty="0"/>
              <a:t> </a:t>
            </a:r>
            <a:r>
              <a:rPr lang="en-US" dirty="0" err="1"/>
              <a:t>dettenheim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2666621" y="3992840"/>
            <a:ext cx="1071791" cy="16510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532128" y="965200"/>
            <a:ext cx="1148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!§187</a:t>
            </a:r>
            <a:endParaRPr lang="en-US" sz="3200" b="1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902545" y="2828944"/>
            <a:ext cx="1410568" cy="1066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1" idx="2"/>
          </p:cNvCxnSpPr>
          <p:nvPr/>
        </p:nvCxnSpPr>
        <p:spPr>
          <a:xfrm>
            <a:off x="6106164" y="1549975"/>
            <a:ext cx="1369145" cy="1879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00237" y="1114980"/>
            <a:ext cx="51087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!OAKLAND §187</a:t>
            </a:r>
          </a:p>
          <a:p>
            <a:r>
              <a:rPr lang="en-US" dirty="0"/>
              <a:t>	</a:t>
            </a:r>
            <a:r>
              <a:rPr lang="en-US" dirty="0" smtClean="0"/>
              <a:t>!OAKALAND:?HOMCE:MAHTEHW:REAGAN</a:t>
            </a:r>
          </a:p>
          <a:p>
            <a:r>
              <a:rPr lang="en-US" dirty="0"/>
              <a:t>	</a:t>
            </a:r>
            <a:r>
              <a:rPr lang="en-US" dirty="0" smtClean="0"/>
              <a:t>wells </a:t>
            </a:r>
            <a:r>
              <a:rPr lang="en-US" dirty="0" err="1" smtClean="0"/>
              <a:t>fargo</a:t>
            </a:r>
            <a:r>
              <a:rPr lang="en-US" dirty="0" smtClean="0"/>
              <a:t> </a:t>
            </a:r>
            <a:r>
              <a:rPr lang="en-US" dirty="0" err="1" smtClean="0"/>
              <a:t>chairle</a:t>
            </a:r>
            <a:r>
              <a:rPr lang="en-US" dirty="0" smtClean="0"/>
              <a:t> </a:t>
            </a:r>
            <a:r>
              <a:rPr lang="en-US" dirty="0" err="1" smtClean="0"/>
              <a:t>scharf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113" y="1725836"/>
            <a:ext cx="395287" cy="296084"/>
          </a:xfrm>
          <a:prstGeom prst="rect">
            <a:avLst/>
          </a:prstGeom>
        </p:spPr>
      </p:pic>
      <p:cxnSp>
        <p:nvCxnSpPr>
          <p:cNvPr id="28" name="Straight Connector 27"/>
          <p:cNvCxnSpPr/>
          <p:nvPr/>
        </p:nvCxnSpPr>
        <p:spPr>
          <a:xfrm>
            <a:off x="7734300" y="1873878"/>
            <a:ext cx="3187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728128" y="1743591"/>
            <a:ext cx="2965271" cy="27832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061997" y="1809462"/>
            <a:ext cx="2384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matt </a:t>
            </a:r>
            <a:r>
              <a:rPr lang="en-US" dirty="0" err="1"/>
              <a:t>reagan</a:t>
            </a:r>
            <a:r>
              <a:rPr lang="en-US" dirty="0"/>
              <a:t> wells </a:t>
            </a:r>
            <a:r>
              <a:rPr lang="en-US" dirty="0" err="1"/>
              <a:t>fargo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078" y="1760557"/>
            <a:ext cx="474960" cy="47496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109411" y="1981210"/>
            <a:ext cx="2957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mathew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ibm.profie.tamgroup</a:t>
            </a:r>
            <a:endParaRPr lang="en-US" strike="sngStrike" dirty="0"/>
          </a:p>
        </p:txBody>
      </p:sp>
      <p:sp>
        <p:nvSpPr>
          <p:cNvPr id="33" name="Rectangle 32"/>
          <p:cNvSpPr/>
          <p:nvPr/>
        </p:nvSpPr>
        <p:spPr>
          <a:xfrm>
            <a:off x="7176599" y="1922783"/>
            <a:ext cx="1190198" cy="36933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!LANGLEY</a:t>
            </a:r>
            <a:r>
              <a:rPr lang="en-US" dirty="0"/>
              <a:t>, 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6205" y="1909696"/>
            <a:ext cx="486132" cy="33669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838200" y="3517106"/>
            <a:ext cx="204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</a:t>
            </a:r>
            <a:r>
              <a:rPr lang="en-US" dirty="0" smtClean="0"/>
              <a:t>: </a:t>
            </a:r>
            <a:r>
              <a:rPr lang="en-US" strike="sngStrike" dirty="0" smtClean="0"/>
              <a:t>and distance</a:t>
            </a:r>
            <a:endParaRPr lang="en-US" strike="sngStrike" dirty="0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1701800" y="4044290"/>
            <a:ext cx="6026328" cy="2246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75309" y="5994400"/>
            <a:ext cx="837804" cy="635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7894211" y="5533948"/>
            <a:ext cx="2569985" cy="11077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7778048" y="5286993"/>
            <a:ext cx="2569985" cy="1107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6837" y="6451682"/>
            <a:ext cx="371475" cy="21411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511574" y="4383456"/>
            <a:ext cx="1363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DEA(</a:t>
            </a:r>
            <a:r>
              <a:rPr lang="en-US" sz="800" strike="sngStrike" dirty="0" err="1" smtClean="0"/>
              <a:t>mdma,girfrined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118100" y="5060433"/>
            <a:ext cx="3195013" cy="2260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1117600" y="1422400"/>
            <a:ext cx="1904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HOMCEI:IS-A-BELL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04" y="1302454"/>
            <a:ext cx="695349" cy="84949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1117599" y="1702563"/>
            <a:ext cx="5017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PENTOGN.</a:t>
            </a:r>
            <a:r>
              <a:rPr lang="en-US" strike="sngStrike" dirty="0" err="1" smtClean="0"/>
              <a:t>emea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basf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kirstiana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intenraton</a:t>
            </a:r>
            <a:r>
              <a:rPr lang="en-US" strike="sngStrike" dirty="0" smtClean="0"/>
              <a:t> business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1117598" y="2013341"/>
            <a:ext cx="355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HOCIME:LUX:COINTTOWN: </a:t>
            </a:r>
            <a:r>
              <a:rPr lang="en-US" strike="sngStrike" dirty="0" err="1" smtClean="0"/>
              <a:t>eal</a:t>
            </a:r>
            <a:r>
              <a:rPr lang="en-US" strike="sngStrike" dirty="0" smtClean="0"/>
              <a:t> farm</a:t>
            </a:r>
            <a:endParaRPr lang="en-US" strike="sngStrike" dirty="0"/>
          </a:p>
        </p:txBody>
      </p:sp>
      <p:sp>
        <p:nvSpPr>
          <p:cNvPr id="52" name="TextBox 51"/>
          <p:cNvSpPr txBox="1"/>
          <p:nvPr/>
        </p:nvSpPr>
        <p:spPr>
          <a:xfrm>
            <a:off x="155918" y="2382436"/>
            <a:ext cx="235372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sz="800" dirty="0" err="1" smtClean="0"/>
              <a:t>Pentagan</a:t>
            </a:r>
            <a:r>
              <a:rPr lang="en-US" sz="800" dirty="0" smtClean="0"/>
              <a:t>, Base, High School, College</a:t>
            </a:r>
          </a:p>
          <a:p>
            <a:r>
              <a:rPr lang="en-US" sz="800" dirty="0" err="1" smtClean="0"/>
              <a:t>nonPolcieQosLgoical</a:t>
            </a:r>
            <a:endParaRPr lang="en-US" sz="800" dirty="0" smtClean="0"/>
          </a:p>
          <a:p>
            <a:r>
              <a:rPr lang="en-US" sz="800" strike="sngStrike" dirty="0" smtClean="0"/>
              <a:t>Angela</a:t>
            </a:r>
            <a:endParaRPr lang="en-US" sz="800" strike="sngStrike" dirty="0"/>
          </a:p>
        </p:txBody>
      </p:sp>
      <p:sp>
        <p:nvSpPr>
          <p:cNvPr id="53" name="Rectangle 52"/>
          <p:cNvSpPr/>
          <p:nvPr/>
        </p:nvSpPr>
        <p:spPr>
          <a:xfrm>
            <a:off x="150969" y="2356366"/>
            <a:ext cx="819648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dirty="0"/>
              <a:t>NOTE: 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0" y="2271890"/>
            <a:ext cx="2408291" cy="65354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666621" y="2395583"/>
            <a:ext cx="2181387" cy="18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Int</a:t>
            </a:r>
            <a:r>
              <a:rPr lang="en-US" dirty="0" smtClean="0"/>
              <a:t> </a:t>
            </a:r>
            <a:r>
              <a:rPr lang="en-US" dirty="0" err="1" smtClean="0"/>
              <a:t>Busienss</a:t>
            </a:r>
            <a:r>
              <a:rPr lang="en-US" dirty="0" smtClean="0"/>
              <a:t> School</a:t>
            </a:r>
            <a:endParaRPr lang="en-US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2407954" y="1932808"/>
            <a:ext cx="950049" cy="366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2880831" y="2725698"/>
            <a:ext cx="2181387" cy="186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 err="1" smtClean="0"/>
              <a:t>Eal</a:t>
            </a:r>
            <a:r>
              <a:rPr lang="en-US" strike="sngStrike" dirty="0" smtClean="0"/>
              <a:t> farm</a:t>
            </a:r>
            <a:endParaRPr lang="en-US" strike="sngStrike" dirty="0"/>
          </a:p>
        </p:txBody>
      </p:sp>
      <p:sp>
        <p:nvSpPr>
          <p:cNvPr id="59" name="Rectangle 58"/>
          <p:cNvSpPr/>
          <p:nvPr/>
        </p:nvSpPr>
        <p:spPr>
          <a:xfrm>
            <a:off x="-46586" y="2540525"/>
            <a:ext cx="2235043" cy="5754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!PETERSSON</a:t>
            </a:r>
          </a:p>
          <a:p>
            <a:pPr algn="ctr"/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andy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paul</a:t>
            </a:r>
            <a:r>
              <a:rPr lang="en-US" sz="800" strike="sngStrike" dirty="0" smtClean="0"/>
              <a:t>)</a:t>
            </a:r>
            <a:endParaRPr lang="en-US" sz="800" strike="sngStrike" dirty="0"/>
          </a:p>
        </p:txBody>
      </p:sp>
      <p:sp>
        <p:nvSpPr>
          <p:cNvPr id="60" name="TextBox 59"/>
          <p:cNvSpPr txBox="1"/>
          <p:nvPr/>
        </p:nvSpPr>
        <p:spPr>
          <a:xfrm>
            <a:off x="-9566" y="2913365"/>
            <a:ext cx="30540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HOMCEI:FISH[]:HOCME:SUNSTORK.v2:FBI:KIDNAPPING</a:t>
            </a:r>
            <a:endParaRPr lang="en-US" sz="10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520247" y="3251199"/>
            <a:ext cx="1410568" cy="1066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101350" y="4317999"/>
            <a:ext cx="1410568" cy="1066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625459" y="4356094"/>
            <a:ext cx="1410568" cy="1066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1478" y="3537974"/>
            <a:ext cx="819648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dirty="0"/>
              <a:t>NOTE: </a:t>
            </a:r>
          </a:p>
        </p:txBody>
      </p:sp>
      <p:sp>
        <p:nvSpPr>
          <p:cNvPr id="65" name="Rectangle 64"/>
          <p:cNvSpPr/>
          <p:nvPr/>
        </p:nvSpPr>
        <p:spPr>
          <a:xfrm>
            <a:off x="6929713" y="6413864"/>
            <a:ext cx="819648" cy="369332"/>
          </a:xfrm>
          <a:prstGeom prst="rect">
            <a:avLst/>
          </a:prstGeom>
          <a:solidFill>
            <a:schemeClr val="accent4"/>
          </a:solidFill>
        </p:spPr>
        <p:txBody>
          <a:bodyPr wrap="none">
            <a:spAutoFit/>
          </a:bodyPr>
          <a:lstStyle/>
          <a:p>
            <a:r>
              <a:rPr lang="en-US" dirty="0"/>
              <a:t>NOTE: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728128" y="6541275"/>
            <a:ext cx="2040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LEVEL</a:t>
            </a:r>
            <a:r>
              <a:rPr lang="en-US" dirty="0" smtClean="0"/>
              <a:t>: </a:t>
            </a:r>
            <a:r>
              <a:rPr lang="en-US" strike="sngStrike" dirty="0" smtClean="0"/>
              <a:t>and distance</a:t>
            </a:r>
            <a:endParaRPr lang="en-US" strike="sngStrike" dirty="0"/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69198" y="2643108"/>
            <a:ext cx="3139810" cy="2562085"/>
          </a:xfrm>
          <a:prstGeom prst="rect">
            <a:avLst/>
          </a:prstGeom>
        </p:spPr>
      </p:pic>
      <p:sp>
        <p:nvSpPr>
          <p:cNvPr id="68" name="Explosion 1 67"/>
          <p:cNvSpPr/>
          <p:nvPr/>
        </p:nvSpPr>
        <p:spPr>
          <a:xfrm>
            <a:off x="8251213" y="2298902"/>
            <a:ext cx="1828503" cy="1975996"/>
          </a:xfrm>
          <a:prstGeom prst="irregularSeal1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2812861" y="6042616"/>
            <a:ext cx="850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rosette</a:t>
            </a:r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270" y="4383456"/>
            <a:ext cx="698345" cy="391073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2847907" y="6264071"/>
            <a:ext cx="2465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eal</a:t>
            </a:r>
            <a:r>
              <a:rPr lang="en-US" strike="sngStrike" dirty="0"/>
              <a:t> </a:t>
            </a:r>
            <a:r>
              <a:rPr lang="en-US" strike="sngStrike" dirty="0" err="1"/>
              <a:t>asshold</a:t>
            </a:r>
            <a:r>
              <a:rPr lang="en-US" strike="sngStrike" dirty="0"/>
              <a:t> cutting open</a:t>
            </a: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66" y="6503244"/>
            <a:ext cx="310693" cy="372832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2717421" y="6547638"/>
            <a:ext cx="10413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>
                <a:solidFill>
                  <a:srgbClr val="202124"/>
                </a:solidFill>
                <a:latin typeface="Google Sans"/>
              </a:rPr>
              <a:t>Rosarito</a:t>
            </a:r>
            <a:endParaRPr lang="en-US" sz="800" dirty="0">
              <a:solidFill>
                <a:srgbClr val="202124"/>
              </a:solidFill>
              <a:latin typeface="Roboto"/>
            </a:endParaRPr>
          </a:p>
          <a:p>
            <a:pPr fontAlgn="ctr"/>
            <a:r>
              <a:rPr lang="en-US" sz="800" dirty="0">
                <a:solidFill>
                  <a:srgbClr val="5F6368"/>
                </a:solidFill>
                <a:latin typeface="Roboto"/>
              </a:rPr>
              <a:t>City in Mexico</a:t>
            </a:r>
            <a:endParaRPr lang="en-US" sz="800" b="0" i="0" dirty="0">
              <a:solidFill>
                <a:srgbClr val="5F6368"/>
              </a:solidFill>
              <a:effectLst/>
              <a:latin typeface="Roboto"/>
            </a:endParaRP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0" y="5554435"/>
            <a:ext cx="2166121" cy="1213027"/>
          </a:xfrm>
          <a:prstGeom prst="rect">
            <a:avLst/>
          </a:prstGeom>
        </p:spPr>
      </p:pic>
      <p:sp>
        <p:nvSpPr>
          <p:cNvPr id="75" name="Rectangle 74"/>
          <p:cNvSpPr/>
          <p:nvPr/>
        </p:nvSpPr>
        <p:spPr>
          <a:xfrm>
            <a:off x="14727" y="5211917"/>
            <a:ext cx="218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preparing </a:t>
            </a:r>
            <a:r>
              <a:rPr lang="en-US" strike="sngStrike" dirty="0" err="1"/>
              <a:t>eal</a:t>
            </a:r>
            <a:r>
              <a:rPr lang="en-US" strike="sngStrike" dirty="0"/>
              <a:t> asshole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3999" y="5381936"/>
            <a:ext cx="2362449" cy="147606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150969" y="5286462"/>
            <a:ext cx="2111952" cy="1423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597" y="5762060"/>
            <a:ext cx="1617175" cy="824038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944" y="4680678"/>
            <a:ext cx="532790" cy="759509"/>
          </a:xfrm>
          <a:prstGeom prst="rect">
            <a:avLst/>
          </a:prstGeom>
        </p:spPr>
      </p:pic>
      <p:cxnSp>
        <p:nvCxnSpPr>
          <p:cNvPr id="82" name="Straight Connector 81"/>
          <p:cNvCxnSpPr/>
          <p:nvPr/>
        </p:nvCxnSpPr>
        <p:spPr>
          <a:xfrm flipV="1">
            <a:off x="4035298" y="4705567"/>
            <a:ext cx="1303468" cy="9277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83055" y="5730992"/>
            <a:ext cx="376012" cy="307646"/>
          </a:xfrm>
          <a:prstGeom prst="rect">
            <a:avLst/>
          </a:prstGeom>
        </p:spPr>
      </p:pic>
      <p:cxnSp>
        <p:nvCxnSpPr>
          <p:cNvPr id="85" name="Straight Connector 84"/>
          <p:cNvCxnSpPr/>
          <p:nvPr/>
        </p:nvCxnSpPr>
        <p:spPr>
          <a:xfrm flipV="1">
            <a:off x="3873527" y="5565577"/>
            <a:ext cx="716164" cy="505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963543" y="5658199"/>
            <a:ext cx="395524" cy="42448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32462" y="4895986"/>
            <a:ext cx="603190" cy="533347"/>
          </a:xfrm>
          <a:prstGeom prst="rect">
            <a:avLst/>
          </a:prstGeom>
        </p:spPr>
      </p:pic>
      <p:sp>
        <p:nvSpPr>
          <p:cNvPr id="88" name="TextBox 87"/>
          <p:cNvSpPr txBox="1"/>
          <p:nvPr/>
        </p:nvSpPr>
        <p:spPr>
          <a:xfrm>
            <a:off x="4839521" y="4456433"/>
            <a:ext cx="159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St. Nick(pet)</a:t>
            </a:r>
            <a:endParaRPr lang="en-US" dirty="0"/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875" y="4484910"/>
            <a:ext cx="405257" cy="283228"/>
          </a:xfrm>
          <a:prstGeom prst="rect">
            <a:avLst/>
          </a:prstGeom>
        </p:spPr>
      </p:pic>
      <p:cxnSp>
        <p:nvCxnSpPr>
          <p:cNvPr id="91" name="Straight Connector 90"/>
          <p:cNvCxnSpPr/>
          <p:nvPr/>
        </p:nvCxnSpPr>
        <p:spPr>
          <a:xfrm flipV="1">
            <a:off x="5032462" y="4484910"/>
            <a:ext cx="949238" cy="955277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ectangle 9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642171" y="4407544"/>
            <a:ext cx="1410568" cy="1066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495519" y="4724534"/>
            <a:ext cx="2324769" cy="34597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/>
          <p:cNvSpPr txBox="1"/>
          <p:nvPr/>
        </p:nvSpPr>
        <p:spPr>
          <a:xfrm>
            <a:off x="2349580" y="1031240"/>
            <a:ext cx="3371436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VIRINATR </a:t>
            </a:r>
            <a:r>
              <a:rPr lang="en-US" sz="900" strike="sngStrike" dirty="0" smtClean="0"/>
              <a:t>first sex</a:t>
            </a:r>
            <a:r>
              <a:rPr lang="en-US" sz="900" dirty="0" smtClean="0"/>
              <a:t> FORT WORHT LIBRARY</a:t>
            </a:r>
          </a:p>
          <a:p>
            <a:r>
              <a:rPr lang="en-US" sz="800" dirty="0"/>
              <a:t> </a:t>
            </a:r>
            <a:r>
              <a:rPr lang="en-US" sz="800" dirty="0" smtClean="0"/>
              <a:t> </a:t>
            </a:r>
            <a:r>
              <a:rPr lang="en-US" sz="800" dirty="0" err="1" smtClean="0"/>
              <a:t>nonPOclieCTX.nonPOcCfg</a:t>
            </a:r>
            <a:r>
              <a:rPr lang="en-US" sz="800" dirty="0" smtClean="0"/>
              <a:t>(</a:t>
            </a:r>
            <a:r>
              <a:rPr lang="en-US" sz="800" strike="sngStrike" dirty="0" smtClean="0"/>
              <a:t>1mm circle 0.1 fine </a:t>
            </a:r>
            <a:r>
              <a:rPr lang="en-US" sz="800" strike="sngStrike" dirty="0" err="1" smtClean="0"/>
              <a:t>preprairing</a:t>
            </a:r>
            <a:r>
              <a:rPr lang="en-US" sz="800" strike="sngStrike" dirty="0" smtClean="0"/>
              <a:t> asshole</a:t>
            </a:r>
            <a:r>
              <a:rPr lang="en-US" sz="800" dirty="0" smtClean="0"/>
              <a:t> Tue-&gt;Sat)</a:t>
            </a:r>
            <a:endParaRPr 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2069944" y="110360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</a:t>
            </a:r>
            <a:endParaRPr lang="en-US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376446" y="986861"/>
            <a:ext cx="3259205" cy="42033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83" y="1003640"/>
            <a:ext cx="512503" cy="512503"/>
          </a:xfrm>
          <a:prstGeom prst="rect">
            <a:avLst/>
          </a:prstGeom>
        </p:spPr>
      </p:pic>
      <p:cxnSp>
        <p:nvCxnSpPr>
          <p:cNvPr id="99" name="Straight Connector 98"/>
          <p:cNvCxnSpPr/>
          <p:nvPr/>
        </p:nvCxnSpPr>
        <p:spPr>
          <a:xfrm flipV="1">
            <a:off x="1416656" y="937549"/>
            <a:ext cx="932924" cy="4684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614393" y="1010596"/>
            <a:ext cx="542015" cy="52190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extBox 100"/>
          <p:cNvSpPr txBox="1"/>
          <p:nvPr/>
        </p:nvSpPr>
        <p:spPr>
          <a:xfrm>
            <a:off x="1552958" y="961713"/>
            <a:ext cx="228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MARY:CD Boys to Men</a:t>
            </a:r>
            <a:endParaRPr lang="en-US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557" y="986760"/>
            <a:ext cx="371626" cy="373285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337925" y="2730671"/>
            <a:ext cx="1437421" cy="146387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838200" y="4383456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-4991" y="982020"/>
            <a:ext cx="12201981" cy="580117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6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63" y="1678894"/>
            <a:ext cx="2786566" cy="14199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17" y="6284913"/>
            <a:ext cx="725008" cy="411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701" y="6284913"/>
            <a:ext cx="700126" cy="5730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5117" y="5827713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Other: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09800" y="6284913"/>
            <a:ext cx="3741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Avg.nonPoliceSexAbuse.l</a:t>
            </a:r>
            <a:r>
              <a:rPr lang="en-US" strike="sngStrike" dirty="0" err="1" smtClean="0"/>
              <a:t>stin</a:t>
            </a:r>
            <a:r>
              <a:rPr lang="en-US" strike="sngStrike" dirty="0" smtClean="0"/>
              <a:t>(anal sex)</a:t>
            </a:r>
            <a:endParaRPr lang="en-US" strike="sngStrike" dirty="0"/>
          </a:p>
        </p:txBody>
      </p:sp>
      <p:sp>
        <p:nvSpPr>
          <p:cNvPr id="10" name="TextBox 9"/>
          <p:cNvSpPr txBox="1"/>
          <p:nvPr/>
        </p:nvSpPr>
        <p:spPr>
          <a:xfrm>
            <a:off x="2459351" y="6012379"/>
            <a:ext cx="961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 err="1" smtClean="0"/>
              <a:t>prcess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275117" y="5827713"/>
            <a:ext cx="6862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0" y="5918199"/>
            <a:ext cx="7137400" cy="90011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7" name="Oval 16"/>
          <p:cNvSpPr/>
          <p:nvPr/>
        </p:nvSpPr>
        <p:spPr>
          <a:xfrm>
            <a:off x="5379611" y="1885255"/>
            <a:ext cx="2569985" cy="11077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198705" y="1511220"/>
            <a:ext cx="2569985" cy="11077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237" y="2802989"/>
            <a:ext cx="371475" cy="2141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70" y="1645226"/>
            <a:ext cx="1414630" cy="1614932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732759" y="920055"/>
            <a:ext cx="726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!§187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772449" y="1147900"/>
            <a:ext cx="686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PREA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800100" y="1289387"/>
            <a:ext cx="673100" cy="234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50900" y="2641600"/>
            <a:ext cx="1149927" cy="127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21075" y="1675224"/>
            <a:ext cx="4525483" cy="149826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558800" y="1517232"/>
            <a:ext cx="510124" cy="743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 flipV="1">
            <a:off x="5067300" y="2641600"/>
            <a:ext cx="705149" cy="519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21" y="3414430"/>
            <a:ext cx="1168967" cy="116896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97771" y="3264069"/>
            <a:ext cx="1508818" cy="149826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334896" y="3260667"/>
            <a:ext cx="1245689" cy="106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148" y="1055685"/>
            <a:ext cx="624719" cy="93878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7543800" y="3517900"/>
            <a:ext cx="811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50 DM</a:t>
            </a:r>
            <a:endParaRPr lang="en-US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933" y="3537047"/>
            <a:ext cx="1473036" cy="70037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0004969" y="3517900"/>
            <a:ext cx="247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MLK(</a:t>
            </a:r>
            <a:r>
              <a:rPr lang="en-US" strike="sngStrike" dirty="0" smtClean="0"/>
              <a:t>how much is anal?)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10004969" y="3942746"/>
            <a:ext cx="2016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  (anal 50 EURO)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406" y="4440754"/>
            <a:ext cx="1452563" cy="785813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8531933" y="3260158"/>
            <a:ext cx="1473036" cy="10519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19111" y="3670300"/>
            <a:ext cx="1245689" cy="10654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474288" y="3537048"/>
            <a:ext cx="3895511" cy="70037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391399" y="3525056"/>
            <a:ext cx="994543" cy="70037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15300" y="106855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10004969" y="945094"/>
            <a:ext cx="2187031" cy="7521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WAR</a:t>
            </a:r>
            <a:endParaRPr lang="en-US" dirty="0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000827" y="1662451"/>
            <a:ext cx="1974273" cy="1751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15299" y="4983895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037" y="5129044"/>
            <a:ext cx="371475" cy="21411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72020" y="4822537"/>
            <a:ext cx="1586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PENTAGON.</a:t>
            </a:r>
            <a:r>
              <a:rPr lang="en-US" sz="1000" strike="sngStrike" dirty="0" err="1" smtClean="0"/>
              <a:t>emea</a:t>
            </a:r>
            <a:endParaRPr lang="en-US" sz="1000" strike="sngStrike" dirty="0"/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7437" y="5281444"/>
            <a:ext cx="371475" cy="214114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9837" y="5433844"/>
            <a:ext cx="371475" cy="214114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2237" y="5586244"/>
            <a:ext cx="371475" cy="214114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4637" y="5738644"/>
            <a:ext cx="371475" cy="21411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7876" y="5267956"/>
            <a:ext cx="371475" cy="214114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1300701" y="5191869"/>
            <a:ext cx="1025411" cy="76088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970996" y="5168561"/>
            <a:ext cx="887775" cy="5996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0080" y="4589984"/>
            <a:ext cx="746675" cy="852399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10004969" y="5647958"/>
            <a:ext cx="2148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[x] no infection</a:t>
            </a:r>
          </a:p>
          <a:p>
            <a:r>
              <a:rPr lang="en-US" dirty="0" err="1" smtClean="0"/>
              <a:t>VIRINGA.della</a:t>
            </a:r>
            <a:r>
              <a:rPr lang="en-US" dirty="0" smtClean="0"/>
              <a:t> donna</a:t>
            </a:r>
            <a:endParaRPr lang="en-US" dirty="0"/>
          </a:p>
        </p:txBody>
      </p:sp>
      <p:pic>
        <p:nvPicPr>
          <p:cNvPr id="70" name="Picture 6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44603" y="5971123"/>
            <a:ext cx="518784" cy="618698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9679832" y="6146413"/>
            <a:ext cx="1775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As person, face</a:t>
            </a:r>
          </a:p>
          <a:p>
            <a:r>
              <a:rPr lang="en-US" dirty="0" smtClean="0"/>
              <a:t>ATB </a:t>
            </a:r>
            <a:r>
              <a:rPr lang="en-US" strike="sngStrike" dirty="0" err="1" smtClean="0"/>
              <a:t>jason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meiers</a:t>
            </a:r>
            <a:endParaRPr lang="en-US" strike="sngStrike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692268" y="5370104"/>
            <a:ext cx="2460790" cy="136192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10224927" y="2126507"/>
            <a:ext cx="630005" cy="76936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10640080" y="2126508"/>
            <a:ext cx="1551920" cy="7582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/>
          <p:cNvSpPr txBox="1"/>
          <p:nvPr/>
        </p:nvSpPr>
        <p:spPr>
          <a:xfrm>
            <a:off x="10680101" y="2206844"/>
            <a:ext cx="14718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Stalking 9:50AM</a:t>
            </a:r>
          </a:p>
          <a:p>
            <a:r>
              <a:rPr lang="en-US" sz="800" dirty="0" err="1" smtClean="0"/>
              <a:t>Eval</a:t>
            </a:r>
            <a:r>
              <a:rPr lang="en-US" sz="800" dirty="0" smtClean="0"/>
              <a:t> (time 20minteus)</a:t>
            </a:r>
          </a:p>
          <a:p>
            <a:r>
              <a:rPr lang="en-US" sz="800" dirty="0" smtClean="0"/>
              <a:t>Tim Cook live</a:t>
            </a:r>
          </a:p>
          <a:p>
            <a:r>
              <a:rPr lang="en-US" sz="800" dirty="0" smtClean="0"/>
              <a:t>Car musk evaluated </a:t>
            </a:r>
            <a:r>
              <a:rPr lang="en-US" sz="800" dirty="0" err="1" smtClean="0"/>
              <a:t>pictue</a:t>
            </a:r>
            <a:r>
              <a:rPr lang="en-US" sz="800" dirty="0" smtClean="0"/>
              <a:t> late</a:t>
            </a:r>
          </a:p>
          <a:p>
            <a:endParaRPr lang="en-US" sz="800" dirty="0"/>
          </a:p>
        </p:txBody>
      </p:sp>
      <p:sp>
        <p:nvSpPr>
          <p:cNvPr id="76" name="TextBox 75"/>
          <p:cNvSpPr txBox="1"/>
          <p:nvPr/>
        </p:nvSpPr>
        <p:spPr>
          <a:xfrm rot="16353688">
            <a:off x="10180618" y="227387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LIVE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34662" y="2580235"/>
            <a:ext cx="509941" cy="288228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68088" y="2164842"/>
            <a:ext cx="902219" cy="273182"/>
          </a:xfrm>
          <a:prstGeom prst="rect">
            <a:avLst/>
          </a:prstGeom>
        </p:spPr>
      </p:pic>
      <p:sp>
        <p:nvSpPr>
          <p:cNvPr id="79" name="TextBox 78"/>
          <p:cNvSpPr txBox="1"/>
          <p:nvPr/>
        </p:nvSpPr>
        <p:spPr>
          <a:xfrm>
            <a:off x="5017815" y="5431026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FBI:WMD:KING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6565420" y="5514962"/>
            <a:ext cx="362600" cy="215444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800" dirty="0"/>
              <a:t>anal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499837" y="5630922"/>
            <a:ext cx="145584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Preparing asshole(one button)</a:t>
            </a:r>
            <a:endParaRPr lang="en-US" sz="800" strike="sngStrike" dirty="0"/>
          </a:p>
        </p:txBody>
      </p:sp>
      <p:cxnSp>
        <p:nvCxnSpPr>
          <p:cNvPr id="82" name="Straight Connector 81"/>
          <p:cNvCxnSpPr/>
          <p:nvPr/>
        </p:nvCxnSpPr>
        <p:spPr>
          <a:xfrm>
            <a:off x="297770" y="5375044"/>
            <a:ext cx="68622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4426874" y="544238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2003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932856" y="5339843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FIB:WMD:KIT</a:t>
            </a:r>
            <a:endParaRPr lang="en-US" sz="800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62087" y="1002500"/>
            <a:ext cx="744501" cy="107870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V="1">
            <a:off x="850900" y="1147900"/>
            <a:ext cx="1013900" cy="549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H="1" flipV="1">
            <a:off x="10854932" y="5630922"/>
            <a:ext cx="908455" cy="8587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8966137" y="5187949"/>
            <a:ext cx="17187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Able Cane, Able </a:t>
            </a:r>
          </a:p>
          <a:p>
            <a:r>
              <a:rPr lang="en-US" strike="sngStrike" dirty="0" smtClean="0"/>
              <a:t>Alf</a:t>
            </a:r>
            <a:endParaRPr lang="en-US" strike="sngStrike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464800" y="4434282"/>
            <a:ext cx="1039195" cy="95702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4165600" y="3771900"/>
            <a:ext cx="116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MLK.WW2</a:t>
            </a:r>
            <a:endParaRPr lang="en-US" dirty="0"/>
          </a:p>
        </p:txBody>
      </p:sp>
      <p:sp>
        <p:nvSpPr>
          <p:cNvPr id="94" name="Oval 93"/>
          <p:cNvSpPr/>
          <p:nvPr/>
        </p:nvSpPr>
        <p:spPr>
          <a:xfrm>
            <a:off x="5017815" y="4237417"/>
            <a:ext cx="283892" cy="303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5" name="Oval 94"/>
          <p:cNvSpPr/>
          <p:nvPr/>
        </p:nvSpPr>
        <p:spPr>
          <a:xfrm>
            <a:off x="5007372" y="4505983"/>
            <a:ext cx="283892" cy="303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loud 95"/>
          <p:cNvSpPr/>
          <p:nvPr/>
        </p:nvSpPr>
        <p:spPr>
          <a:xfrm>
            <a:off x="5291264" y="4013199"/>
            <a:ext cx="379294" cy="376179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6029572" y="4237417"/>
            <a:ext cx="283892" cy="303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6019129" y="4505983"/>
            <a:ext cx="283892" cy="303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778" y="3796200"/>
            <a:ext cx="268117" cy="253028"/>
          </a:xfrm>
          <a:prstGeom prst="rect">
            <a:avLst/>
          </a:prstGeom>
        </p:spPr>
      </p:pic>
      <p:pic>
        <p:nvPicPr>
          <p:cNvPr id="100" name="Picture 99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4544" y="3777739"/>
            <a:ext cx="165821" cy="208105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>
            <a:off x="5229630" y="3822072"/>
            <a:ext cx="960795" cy="910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Cube 102"/>
          <p:cNvSpPr/>
          <p:nvPr/>
        </p:nvSpPr>
        <p:spPr>
          <a:xfrm>
            <a:off x="5419874" y="3260158"/>
            <a:ext cx="770551" cy="44240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docs</a:t>
            </a:r>
            <a:endParaRPr lang="en-US" dirty="0"/>
          </a:p>
        </p:txBody>
      </p:sp>
      <p:sp>
        <p:nvSpPr>
          <p:cNvPr id="104" name="Right Arrow 103"/>
          <p:cNvSpPr/>
          <p:nvPr/>
        </p:nvSpPr>
        <p:spPr>
          <a:xfrm>
            <a:off x="4174464" y="3213912"/>
            <a:ext cx="494066" cy="6502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B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5" name="Right Arrow 104"/>
          <p:cNvSpPr/>
          <p:nvPr/>
        </p:nvSpPr>
        <p:spPr>
          <a:xfrm>
            <a:off x="4532503" y="3199918"/>
            <a:ext cx="494066" cy="6502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6" name="Right Arrow 105"/>
          <p:cNvSpPr/>
          <p:nvPr/>
        </p:nvSpPr>
        <p:spPr>
          <a:xfrm>
            <a:off x="4910078" y="3239591"/>
            <a:ext cx="494066" cy="650275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352" y="4085133"/>
            <a:ext cx="371475" cy="214114"/>
          </a:xfrm>
          <a:prstGeom prst="rect">
            <a:avLst/>
          </a:prstGeom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345546" y="3995483"/>
            <a:ext cx="471004" cy="40293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265478" y="4033236"/>
            <a:ext cx="2299942" cy="82129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284311" y="3754493"/>
            <a:ext cx="864311" cy="31182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166007" y="3272291"/>
            <a:ext cx="2521686" cy="162107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/>
          <p:cNvSpPr txBox="1"/>
          <p:nvPr/>
        </p:nvSpPr>
        <p:spPr>
          <a:xfrm>
            <a:off x="4165987" y="3962239"/>
            <a:ext cx="2461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G.MLK.WW2</a:t>
            </a:r>
            <a:r>
              <a:rPr lang="en-US" dirty="0" smtClean="0"/>
              <a:t> </a:t>
            </a:r>
            <a:r>
              <a:rPr lang="en-US" sz="800" strike="sngStrike" dirty="0" smtClean="0"/>
              <a:t>puts </a:t>
            </a:r>
            <a:r>
              <a:rPr lang="en-US" sz="800" strike="sngStrike" dirty="0" err="1" smtClean="0"/>
              <a:t>eal</a:t>
            </a:r>
            <a:r>
              <a:rPr lang="en-US" sz="800" strike="sngStrike" dirty="0" smtClean="0"/>
              <a:t> in brain as food</a:t>
            </a:r>
            <a:endParaRPr lang="en-US" sz="800" strike="sngStrike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207475" y="2789926"/>
            <a:ext cx="575022" cy="24742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/>
          <p:nvPr/>
        </p:nvCxnSpPr>
        <p:spPr>
          <a:xfrm flipV="1">
            <a:off x="10274997" y="4505983"/>
            <a:ext cx="1180129" cy="477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396625" y="5094485"/>
            <a:ext cx="1610738" cy="82371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4089481" y="4291623"/>
            <a:ext cx="251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1993-2023 Police Station</a:t>
            </a:r>
          </a:p>
          <a:p>
            <a:r>
              <a:rPr lang="en-US" dirty="0" smtClean="0"/>
              <a:t>1990-1993 </a:t>
            </a:r>
            <a:r>
              <a:rPr lang="en-US" sz="1000" dirty="0" smtClean="0"/>
              <a:t>FRA-&gt;</a:t>
            </a:r>
            <a:r>
              <a:rPr lang="en-US" sz="1000" dirty="0" err="1" smtClean="0"/>
              <a:t>Linkenheim</a:t>
            </a:r>
            <a:r>
              <a:rPr lang="en-US" sz="1000" dirty="0" smtClean="0"/>
              <a:t> (docs)</a:t>
            </a:r>
            <a:endParaRPr lang="en-US" sz="1000" dirty="0"/>
          </a:p>
        </p:txBody>
      </p:sp>
      <p:sp>
        <p:nvSpPr>
          <p:cNvPr id="117" name="Rectangle 116"/>
          <p:cNvSpPr/>
          <p:nvPr/>
        </p:nvSpPr>
        <p:spPr>
          <a:xfrm>
            <a:off x="4350401" y="4908651"/>
            <a:ext cx="186781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>
                <a:solidFill>
                  <a:srgbClr val="4D5156"/>
                </a:solidFill>
                <a:latin typeface="Roboto"/>
              </a:rPr>
              <a:t> </a:t>
            </a:r>
            <a:r>
              <a:rPr lang="en-US" sz="800" dirty="0" smtClean="0">
                <a:solidFill>
                  <a:srgbClr val="4D5156"/>
                </a:solidFill>
                <a:latin typeface="Roboto"/>
              </a:rPr>
              <a:t>FRA-</a:t>
            </a:r>
            <a:r>
              <a:rPr lang="en-US" sz="800" dirty="0" err="1" smtClean="0">
                <a:solidFill>
                  <a:srgbClr val="4D5156"/>
                </a:solidFill>
                <a:latin typeface="Roboto"/>
              </a:rPr>
              <a:t>Linkenheim</a:t>
            </a:r>
            <a:r>
              <a:rPr lang="en-US" sz="800" dirty="0" smtClean="0">
                <a:solidFill>
                  <a:srgbClr val="4D5156"/>
                </a:solidFill>
                <a:latin typeface="Roboto"/>
              </a:rPr>
              <a:t> </a:t>
            </a:r>
            <a:r>
              <a:rPr lang="en-US" sz="800" dirty="0">
                <a:solidFill>
                  <a:srgbClr val="4D5156"/>
                </a:solidFill>
                <a:latin typeface="Roboto"/>
              </a:rPr>
              <a:t>(</a:t>
            </a:r>
            <a:r>
              <a:rPr lang="en-US" sz="800" b="1" dirty="0">
                <a:solidFill>
                  <a:srgbClr val="5F6368"/>
                </a:solidFill>
                <a:latin typeface="Roboto"/>
              </a:rPr>
              <a:t>ICAO-Code: EDR</a:t>
            </a:r>
            <a:endParaRPr lang="en-US" sz="800" dirty="0"/>
          </a:p>
        </p:txBody>
      </p:sp>
      <p:sp>
        <p:nvSpPr>
          <p:cNvPr id="118" name="Rectangle 117"/>
          <p:cNvSpPr/>
          <p:nvPr/>
        </p:nvSpPr>
        <p:spPr>
          <a:xfrm>
            <a:off x="3706258" y="4796689"/>
            <a:ext cx="961150" cy="34384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119" name="TextBox 118"/>
          <p:cNvSpPr txBox="1"/>
          <p:nvPr/>
        </p:nvSpPr>
        <p:spPr>
          <a:xfrm>
            <a:off x="3484011" y="4543134"/>
            <a:ext cx="2450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BILL(WILLAM) </a:t>
            </a:r>
            <a:r>
              <a:rPr lang="en-US" strike="sngStrike" dirty="0" smtClean="0"/>
              <a:t>Microsoft</a:t>
            </a:r>
            <a:endParaRPr lang="en-US" strike="sngStrike" dirty="0"/>
          </a:p>
        </p:txBody>
      </p:sp>
      <p:sp>
        <p:nvSpPr>
          <p:cNvPr id="120" name="Rectangle 119"/>
          <p:cNvSpPr/>
          <p:nvPr/>
        </p:nvSpPr>
        <p:spPr>
          <a:xfrm>
            <a:off x="3462301" y="4218046"/>
            <a:ext cx="1447777" cy="3200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121" name="TextBox 120"/>
          <p:cNvSpPr txBox="1"/>
          <p:nvPr/>
        </p:nvSpPr>
        <p:spPr>
          <a:xfrm>
            <a:off x="3189737" y="3594185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Airfield: to get code smallest airport</a:t>
            </a:r>
            <a:r>
              <a:rPr lang="en-US" dirty="0" smtClean="0"/>
              <a:t> WW2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4063697" y="4425834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§</a:t>
            </a:r>
            <a:r>
              <a:rPr lang="en-US" sz="800" dirty="0" err="1" smtClean="0"/>
              <a:t>Stalking.PREA</a:t>
            </a:r>
            <a:r>
              <a:rPr lang="en-US" sz="800" dirty="0" smtClean="0"/>
              <a:t> </a:t>
            </a:r>
            <a:r>
              <a:rPr lang="en-US" sz="800" dirty="0" err="1" smtClean="0"/>
              <a:t>apple.beate</a:t>
            </a:r>
            <a:r>
              <a:rPr lang="en-US" sz="800" dirty="0" smtClean="0"/>
              <a:t>.</a:t>
            </a:r>
          </a:p>
          <a:p>
            <a:r>
              <a:rPr lang="en-US" sz="800" dirty="0" smtClean="0"/>
              <a:t>10:20AM black person in court library, 20(min) IPZX.000.tw.pns</a:t>
            </a:r>
            <a:endParaRPr lang="en-US" sz="800" dirty="0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797" y="4412120"/>
            <a:ext cx="1073660" cy="1340739"/>
          </a:xfrm>
          <a:prstGeom prst="rect">
            <a:avLst/>
          </a:prstGeom>
        </p:spPr>
      </p:pic>
      <p:sp>
        <p:nvSpPr>
          <p:cNvPr id="124" name="Rectangle 123"/>
          <p:cNvSpPr/>
          <p:nvPr/>
        </p:nvSpPr>
        <p:spPr>
          <a:xfrm>
            <a:off x="7306159" y="5752859"/>
            <a:ext cx="1199533" cy="654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PRICE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7306159" y="6284913"/>
            <a:ext cx="1246247" cy="3049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PENTAGON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872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66234" y="4603234"/>
            <a:ext cx="42721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petrolum</a:t>
            </a:r>
            <a:r>
              <a:rPr lang="en-US" dirty="0"/>
              <a:t> tubes gas airplane remote </a:t>
            </a:r>
            <a:r>
              <a:rPr lang="en-US" dirty="0" err="1"/>
              <a:t>contorl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37" y="3043237"/>
            <a:ext cx="2143125" cy="21431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922337" y="3149600"/>
            <a:ext cx="2278063" cy="2336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63473" y="3149600"/>
            <a:ext cx="2436927" cy="203676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63473" y="1935241"/>
            <a:ext cx="1918730" cy="1107996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§CAT</a:t>
            </a:r>
            <a:endParaRPr lang="en-US" sz="6600" b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03" y="1923828"/>
            <a:ext cx="752511" cy="113082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21100" y="2489239"/>
            <a:ext cx="1224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Katalysator</a:t>
            </a:r>
            <a:endParaRPr lang="en-US" strike="sngStrike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5380" y="1760667"/>
            <a:ext cx="1657143" cy="14571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9794" y="1746381"/>
            <a:ext cx="2057143" cy="148571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49747" y="923559"/>
            <a:ext cx="51221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FBI:WMD:INTERUPT   </a:t>
            </a:r>
            <a:r>
              <a:rPr lang="en-US" dirty="0" err="1" smtClean="0"/>
              <a:t>dyanmite</a:t>
            </a:r>
            <a:r>
              <a:rPr lang="en-US" dirty="0" smtClean="0"/>
              <a:t> is WW2.ATOMBOMB</a:t>
            </a:r>
          </a:p>
          <a:p>
            <a:r>
              <a:rPr lang="en-US" sz="900" strike="sngStrike" dirty="0" err="1" smtClean="0"/>
              <a:t>Joehsp</a:t>
            </a:r>
            <a:r>
              <a:rPr lang="en-US" sz="900" strike="sngStrike" dirty="0" smtClean="0"/>
              <a:t> sexton </a:t>
            </a:r>
            <a:r>
              <a:rPr lang="en-US" sz="900" strike="sngStrike" dirty="0" err="1" smtClean="0"/>
              <a:t>tnet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nework</a:t>
            </a:r>
            <a:endParaRPr lang="en-US" sz="900" strike="sngStrike" dirty="0" smtClean="0"/>
          </a:p>
          <a:p>
            <a:r>
              <a:rPr lang="en-US" dirty="0" smtClean="0"/>
              <a:t>CPVA </a:t>
            </a:r>
            <a:r>
              <a:rPr lang="en-US" sz="900" strike="sngStrike" dirty="0" err="1" smtClean="0"/>
              <a:t>jason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ngyel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meiers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petersson</a:t>
            </a:r>
            <a:endParaRPr lang="en-US" sz="900" strike="sngStrike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431800" y="1756494"/>
            <a:ext cx="10769600" cy="78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819000" y="1426865"/>
            <a:ext cx="12314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FBI:WMD:MAX-PLANK</a:t>
            </a:r>
          </a:p>
          <a:p>
            <a:r>
              <a:rPr lang="en-US" sz="900" dirty="0" smtClean="0"/>
              <a:t>FBI:WMD:KIT</a:t>
            </a:r>
          </a:p>
          <a:p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84991" y="1331086"/>
            <a:ext cx="5277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Interupt</a:t>
            </a:r>
            <a:endParaRPr lang="en-US" sz="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819000" y="1375672"/>
            <a:ext cx="1149136" cy="38082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45631" y="1009497"/>
            <a:ext cx="1150938" cy="65827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cxnSp>
        <p:nvCxnSpPr>
          <p:cNvPr id="24" name="Straight Connector 23"/>
          <p:cNvCxnSpPr/>
          <p:nvPr/>
        </p:nvCxnSpPr>
        <p:spPr>
          <a:xfrm flipH="1" flipV="1">
            <a:off x="763473" y="3217810"/>
            <a:ext cx="2671241" cy="2268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763473" y="5925026"/>
            <a:ext cx="2121415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3600" b="1" dirty="0" smtClean="0"/>
              <a:t>§Abortion</a:t>
            </a:r>
            <a:endParaRPr lang="en-US" sz="3600" b="1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89" y="5614916"/>
            <a:ext cx="752511" cy="1130823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4688379" y="5697374"/>
            <a:ext cx="5511702" cy="646331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lang="en-US" sz="3600" b="1" dirty="0" smtClean="0"/>
              <a:t>§HOMCE:LUX:STILLBORN[1]</a:t>
            </a:r>
            <a:endParaRPr lang="en-US" sz="3600" b="1" dirty="0"/>
          </a:p>
        </p:txBody>
      </p:sp>
      <p:sp>
        <p:nvSpPr>
          <p:cNvPr id="28" name="Rectangle 27"/>
          <p:cNvSpPr/>
          <p:nvPr/>
        </p:nvSpPr>
        <p:spPr>
          <a:xfrm>
            <a:off x="11070411" y="5697374"/>
            <a:ext cx="1121589" cy="646331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WAR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510" y="5614916"/>
            <a:ext cx="752511" cy="1130823"/>
          </a:xfrm>
          <a:prstGeom prst="rect">
            <a:avLst/>
          </a:prstGeom>
        </p:spPr>
      </p:pic>
      <p:cxnSp>
        <p:nvCxnSpPr>
          <p:cNvPr id="31" name="Straight Connector 30"/>
          <p:cNvCxnSpPr/>
          <p:nvPr/>
        </p:nvCxnSpPr>
        <p:spPr>
          <a:xfrm flipV="1">
            <a:off x="431800" y="3365500"/>
            <a:ext cx="3618627" cy="12377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546600" y="3556000"/>
            <a:ext cx="2950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 </a:t>
            </a:r>
            <a:r>
              <a:rPr lang="en-US" dirty="0" smtClean="0"/>
              <a:t>FRANCE  !Legislation</a:t>
            </a:r>
          </a:p>
          <a:p>
            <a:r>
              <a:rPr lang="en-US" dirty="0"/>
              <a:t>	</a:t>
            </a:r>
            <a:r>
              <a:rPr lang="en-US" strike="sngStrike" dirty="0" smtClean="0"/>
              <a:t>fireworks, air filter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-16792" y="3043237"/>
            <a:ext cx="29106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</a:p>
          <a:p>
            <a:r>
              <a:rPr lang="en-US" dirty="0" smtClean="0"/>
              <a:t>Birthday Moped </a:t>
            </a:r>
            <a:r>
              <a:rPr lang="en-US" dirty="0" err="1" smtClean="0"/>
              <a:t>Prepareness</a:t>
            </a:r>
            <a:endParaRPr lang="en-US" dirty="0" smtClean="0"/>
          </a:p>
          <a:p>
            <a:r>
              <a:rPr lang="en-US" dirty="0" smtClean="0"/>
              <a:t>March 22</a:t>
            </a:r>
            <a:r>
              <a:rPr lang="en-US" baseline="30000" dirty="0" smtClean="0"/>
              <a:t>nd</a:t>
            </a:r>
            <a:r>
              <a:rPr lang="en-US" dirty="0" smtClean="0"/>
              <a:t> 11:59:00 PM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682203" y="1878486"/>
            <a:ext cx="839577" cy="12063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962353" y="5614916"/>
            <a:ext cx="839577" cy="12063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898111" y="5559397"/>
            <a:ext cx="839577" cy="12063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6299200" y="3771900"/>
            <a:ext cx="889000" cy="194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1070411" y="2281069"/>
            <a:ext cx="1121589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GAS</a:t>
            </a:r>
            <a:endParaRPr lang="en-US" sz="3600" dirty="0">
              <a:solidFill>
                <a:schemeClr val="bg1"/>
              </a:solidFill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10083800" y="4876800"/>
            <a:ext cx="564221" cy="2095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2856780" y="1764248"/>
            <a:ext cx="564221" cy="2095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52400" y="2281069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8900" y="12319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17885" y="606352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64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41" y="1411155"/>
            <a:ext cx="1233488" cy="10507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702" y="1449922"/>
            <a:ext cx="1811466" cy="21603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8145" y="1515974"/>
            <a:ext cx="910713" cy="11147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46194" y="152764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Able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564635"/>
            <a:ext cx="1517988" cy="7627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800" y="1282317"/>
            <a:ext cx="3475959" cy="5232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4282" y="939093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HOMICIDE:IS-A-BELL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168738" y="1449922"/>
            <a:ext cx="1908430" cy="206797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1714501" y="1282317"/>
            <a:ext cx="2362667" cy="23279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6" y="956197"/>
            <a:ext cx="695349" cy="849490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 flipV="1">
            <a:off x="854282" y="1411155"/>
            <a:ext cx="1411420" cy="1035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29849" y="1411155"/>
            <a:ext cx="1241553" cy="115348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547930" y="3327400"/>
            <a:ext cx="747714" cy="599980"/>
          </a:xfrm>
          <a:prstGeom prst="ellipse">
            <a:avLst/>
          </a:prstGeom>
          <a:solidFill>
            <a:srgbClr val="FF0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5275602" y="3217910"/>
            <a:ext cx="747714" cy="599980"/>
          </a:xfrm>
          <a:prstGeom prst="ellipse">
            <a:avLst/>
          </a:prstGeom>
          <a:solidFill>
            <a:srgbClr val="FF0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5958945" y="3010283"/>
            <a:ext cx="747714" cy="599980"/>
          </a:xfrm>
          <a:prstGeom prst="ellipse">
            <a:avLst/>
          </a:prstGeom>
          <a:solidFill>
            <a:srgbClr val="FF09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549309" y="2156561"/>
            <a:ext cx="2578100" cy="99541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473701" y="2825557"/>
            <a:ext cx="2558314" cy="18472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7518400" y="2222500"/>
            <a:ext cx="50800" cy="603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569200" y="2222500"/>
            <a:ext cx="482600" cy="3421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50547" y="6051034"/>
            <a:ext cx="31279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alf</a:t>
            </a:r>
            <a:r>
              <a:rPr lang="en-US" dirty="0"/>
              <a:t> </a:t>
            </a:r>
            <a:r>
              <a:rPr lang="en-US" dirty="0" err="1"/>
              <a:t>intorductoin</a:t>
            </a:r>
            <a:r>
              <a:rPr lang="en-US" dirty="0"/>
              <a:t> shower mother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455" y="6056600"/>
            <a:ext cx="740410" cy="55459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66700" y="5626100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tinder</a:t>
            </a:r>
            <a:endParaRPr lang="en-US" strike="sngStrike" dirty="0"/>
          </a:p>
        </p:txBody>
      </p:sp>
      <p:sp>
        <p:nvSpPr>
          <p:cNvPr id="31" name="TextBox 30"/>
          <p:cNvSpPr txBox="1"/>
          <p:nvPr/>
        </p:nvSpPr>
        <p:spPr>
          <a:xfrm>
            <a:off x="86744" y="5435273"/>
            <a:ext cx="3084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Apple.atari.tango.tinder</a:t>
            </a:r>
            <a:r>
              <a:rPr lang="en-US" dirty="0" smtClean="0"/>
              <a:t>: </a:t>
            </a:r>
            <a:r>
              <a:rPr lang="en-US" strike="sngStrike" dirty="0" err="1" smtClean="0"/>
              <a:t>renee</a:t>
            </a:r>
            <a:endParaRPr lang="en-US" strike="sngStrike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179" y="5589961"/>
            <a:ext cx="701347" cy="249285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H="1">
            <a:off x="3122953" y="5589961"/>
            <a:ext cx="1115192" cy="249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5" y="5458301"/>
            <a:ext cx="752511" cy="1130823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V="1">
            <a:off x="2755900" y="5995432"/>
            <a:ext cx="1482245" cy="722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38156" y="5458301"/>
            <a:ext cx="4099990" cy="11528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4368800" y="5458301"/>
            <a:ext cx="1585253" cy="9620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524114" y="5458301"/>
            <a:ext cx="949586" cy="11528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02613" y="3948134"/>
            <a:ext cx="2243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/>
              <a:t>§187.PREA</a:t>
            </a:r>
            <a:endParaRPr lang="en-US" sz="3600" b="1" dirty="0"/>
          </a:p>
        </p:txBody>
      </p:sp>
      <p:sp>
        <p:nvSpPr>
          <p:cNvPr id="43" name="Rectangle 42"/>
          <p:cNvSpPr/>
          <p:nvPr/>
        </p:nvSpPr>
        <p:spPr>
          <a:xfrm>
            <a:off x="2423742" y="4128393"/>
            <a:ext cx="4772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25Y.DEALTH ROW (!PARDON.GOV. SCHWEGGER)</a:t>
            </a:r>
            <a:endParaRPr lang="en-US" dirty="0"/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78" y="2161234"/>
            <a:ext cx="431736" cy="431736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643566" y="1364027"/>
            <a:ext cx="1720584" cy="1013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128" y="3874909"/>
            <a:ext cx="876300" cy="8763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H="1" flipV="1">
            <a:off x="2423742" y="1394320"/>
            <a:ext cx="1653426" cy="24235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148858" y="945629"/>
            <a:ext cx="25262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FBI:WMD:OLMPICS</a:t>
            </a:r>
          </a:p>
          <a:p>
            <a:r>
              <a:rPr lang="en-US" dirty="0" smtClean="0"/>
              <a:t>Able 1996 </a:t>
            </a:r>
            <a:r>
              <a:rPr lang="en-US" dirty="0" err="1" smtClean="0"/>
              <a:t>Alalta</a:t>
            </a:r>
            <a:r>
              <a:rPr lang="en-US" dirty="0" smtClean="0"/>
              <a:t> SFO-ATL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355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s Vegas police Citizen Review Board names new director | Las Vegas  Review-Jour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243592"/>
            <a:ext cx="5019675" cy="3350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5" y="2755900"/>
            <a:ext cx="971550" cy="1524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302837" y="314856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William </a:t>
            </a:r>
            <a:r>
              <a:rPr lang="en-US" dirty="0" err="1"/>
              <a:t>Hornbuckle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302837" y="2678692"/>
            <a:ext cx="1353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MGM Grand</a:t>
            </a:r>
            <a:endParaRPr lang="en-US" strike="sngStrik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359" y="1278644"/>
            <a:ext cx="1995995" cy="138241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423400" y="2578148"/>
            <a:ext cx="1010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VIRGINA</a:t>
            </a:r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827958" y="2748558"/>
            <a:ext cx="3505945" cy="1701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195" y="4826748"/>
            <a:ext cx="722480" cy="745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343" y="4761468"/>
            <a:ext cx="794153" cy="87592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468123" y="4337470"/>
            <a:ext cx="1353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MGM Grand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080" y="6027021"/>
            <a:ext cx="604837" cy="604837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567780" y="5637392"/>
            <a:ext cx="1353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MGM Grand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8069" y="1225718"/>
            <a:ext cx="1587518" cy="149245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127" y="4594225"/>
            <a:ext cx="2397966" cy="221459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10268191" y="1144027"/>
            <a:ext cx="1164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g.VIRGINA</a:t>
            </a:r>
            <a:endParaRPr lang="en-US" b="1" dirty="0"/>
          </a:p>
        </p:txBody>
      </p:sp>
      <p:sp>
        <p:nvSpPr>
          <p:cNvPr id="23" name="Oval 22"/>
          <p:cNvSpPr/>
          <p:nvPr/>
        </p:nvSpPr>
        <p:spPr>
          <a:xfrm>
            <a:off x="10433420" y="1513359"/>
            <a:ext cx="983880" cy="7410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10604500" y="2254420"/>
            <a:ext cx="1066800" cy="105535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416335" y="1484181"/>
            <a:ext cx="1286958" cy="17018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0172700" y="1637280"/>
            <a:ext cx="260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5778500" y="2718176"/>
            <a:ext cx="3759200" cy="1168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7642354" y="6027021"/>
            <a:ext cx="1179088" cy="513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708069" y="5931063"/>
            <a:ext cx="1087774" cy="79535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009688" y="5637392"/>
            <a:ext cx="1915672" cy="3598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FBI:WMD:DUBLIN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991688" y="4407378"/>
            <a:ext cx="1915672" cy="359842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FBI:WMD:DUBLIN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0974068" y="4392136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JFK.!MLK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728453" y="4826748"/>
            <a:ext cx="3926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Ghoeho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micehala</a:t>
            </a:r>
            <a:r>
              <a:rPr lang="en-US" strike="sngStrike" dirty="0" smtClean="0"/>
              <a:t>)</a:t>
            </a:r>
            <a:r>
              <a:rPr lang="en-US" strike="sngStrike" dirty="0" err="1" smtClean="0"/>
              <a:t>lipstic</a:t>
            </a:r>
            <a:r>
              <a:rPr lang="en-US" dirty="0" err="1" smtClean="0"/>
              <a:t>k.§Theft</a:t>
            </a:r>
            <a:r>
              <a:rPr lang="en-US" dirty="0" smtClean="0"/>
              <a:t> </a:t>
            </a:r>
          </a:p>
          <a:p>
            <a:r>
              <a:rPr lang="en-US" dirty="0" smtClean="0"/>
              <a:t>1986/7</a:t>
            </a:r>
            <a:r>
              <a:rPr lang="en-US" dirty="0"/>
              <a:t> </a:t>
            </a:r>
            <a:r>
              <a:rPr lang="en-US" strike="sngStrike" dirty="0" err="1" smtClean="0"/>
              <a:t>Ibm.board</a:t>
            </a:r>
            <a:r>
              <a:rPr lang="en-US" dirty="0" smtClean="0"/>
              <a:t> ( </a:t>
            </a:r>
            <a:r>
              <a:rPr lang="en-US" dirty="0" err="1" smtClean="0"/>
              <a:t>VIRINAG.</a:t>
            </a:r>
            <a:r>
              <a:rPr lang="en-US" strike="sngStrike" dirty="0" err="1" smtClean="0"/>
              <a:t>lipstick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818140" y="4622179"/>
            <a:ext cx="3444348" cy="8509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an 37"/>
          <p:cNvSpPr/>
          <p:nvPr/>
        </p:nvSpPr>
        <p:spPr>
          <a:xfrm rot="4203620">
            <a:off x="6814517" y="-632106"/>
            <a:ext cx="101578" cy="80100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CPVA</a:t>
            </a:r>
            <a:endParaRPr lang="en-US" dirty="0"/>
          </a:p>
        </p:txBody>
      </p:sp>
      <p:cxnSp>
        <p:nvCxnSpPr>
          <p:cNvPr id="40" name="Straight Connector 39"/>
          <p:cNvCxnSpPr>
            <a:endCxn id="38" idx="2"/>
          </p:cNvCxnSpPr>
          <p:nvPr/>
        </p:nvCxnSpPr>
        <p:spPr>
          <a:xfrm>
            <a:off x="5941504" y="2863358"/>
            <a:ext cx="906481" cy="461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151298" y="5644900"/>
            <a:ext cx="1353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MGM Grand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612" y="6101200"/>
            <a:ext cx="567301" cy="567301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46500" y="6101200"/>
            <a:ext cx="1628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PORTS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endParaRPr lang="en-US" strike="sngStrike" dirty="0"/>
          </a:p>
        </p:txBody>
      </p:sp>
      <p:sp>
        <p:nvSpPr>
          <p:cNvPr id="44" name="TextBox 43"/>
          <p:cNvSpPr txBox="1"/>
          <p:nvPr/>
        </p:nvSpPr>
        <p:spPr>
          <a:xfrm>
            <a:off x="3746500" y="5931063"/>
            <a:ext cx="8419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Apple.touch.protsl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github.ports</a:t>
            </a:r>
            <a:r>
              <a:rPr lang="en-US" strike="sngStrike" dirty="0" smtClean="0"/>
              <a:t>)</a:t>
            </a:r>
            <a:r>
              <a:rPr lang="en-US" dirty="0" smtClean="0"/>
              <a:t> </a:t>
            </a:r>
            <a:r>
              <a:rPr lang="en-US" dirty="0" err="1" smtClean="0"/>
              <a:t>KOEMAN.</a:t>
            </a:r>
            <a:r>
              <a:rPr lang="en-US" strike="sngStrike" dirty="0" err="1" smtClean="0"/>
              <a:t>appaltouch.ports.</a:t>
            </a:r>
            <a:r>
              <a:rPr lang="en-US" dirty="0" err="1" smtClean="0"/>
              <a:t>SECURITY</a:t>
            </a:r>
            <a:r>
              <a:rPr lang="en-US" dirty="0" smtClean="0"/>
              <a:t>(CSO) </a:t>
            </a:r>
            <a:r>
              <a:rPr lang="en-US" dirty="0" err="1" smtClean="0"/>
              <a:t>appletouch</a:t>
            </a:r>
            <a:r>
              <a:rPr lang="en-US" dirty="0" smtClean="0"/>
              <a:t>.</a:t>
            </a:r>
          </a:p>
          <a:p>
            <a:r>
              <a:rPr lang="en-US" strike="sngStrike" dirty="0" err="1" smtClean="0"/>
              <a:t>Apl</a:t>
            </a:r>
            <a:endParaRPr lang="en-US" strike="sngStrike" dirty="0" smtClean="0"/>
          </a:p>
          <a:p>
            <a:r>
              <a:rPr lang="en-US" strike="sngStrike" dirty="0" err="1" smtClean="0"/>
              <a:t>Sephera.port</a:t>
            </a:r>
            <a:r>
              <a:rPr lang="en-US" dirty="0" err="1" smtClean="0"/>
              <a:t>s</a:t>
            </a:r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38155" y="987753"/>
            <a:ext cx="12053845" cy="591035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9395646" y="6109298"/>
            <a:ext cx="2764181" cy="7940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EVIDENCE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579157" y="5488729"/>
            <a:ext cx="893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PENTAONG</a:t>
            </a:r>
            <a:r>
              <a:rPr lang="en-US" strike="sngStrike" dirty="0" err="1" smtClean="0"/>
              <a:t>.emes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deere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</a:t>
            </a:r>
            <a:r>
              <a:rPr lang="en-US" strike="sngStrike" dirty="0" smtClean="0"/>
              <a:t> Zimmerman(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()carpenter; </a:t>
            </a:r>
            <a:r>
              <a:rPr lang="en-US" strike="sngStrike" dirty="0" err="1" smtClean="0"/>
              <a:t>Jesue</a:t>
            </a:r>
            <a:r>
              <a:rPr lang="en-US" dirty="0" smtClean="0"/>
              <a:t> :HCOEM:JOERG:HOCMEI:JOBS)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33" y="3144155"/>
            <a:ext cx="2143125" cy="214312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51" y="4107845"/>
            <a:ext cx="1986298" cy="119177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423" y="3226069"/>
            <a:ext cx="2667000" cy="171450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4499" y="3529450"/>
            <a:ext cx="987427" cy="558263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>
            <a:off x="7330182" y="3589885"/>
            <a:ext cx="1554756" cy="3320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7482582" y="3742285"/>
            <a:ext cx="1554756" cy="33204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449506" y="3465871"/>
            <a:ext cx="2560182" cy="183375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937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360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025" y="4710112"/>
            <a:ext cx="1372212" cy="18319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62" y="2300287"/>
            <a:ext cx="1895475" cy="24098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34112" y="1930955"/>
            <a:ext cx="2504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beach </a:t>
            </a:r>
            <a:r>
              <a:rPr lang="en-US" dirty="0" smtClean="0"/>
              <a:t>cruiser </a:t>
            </a:r>
            <a:r>
              <a:rPr lang="en-US" dirty="0"/>
              <a:t>huffy 1988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00" y="2566987"/>
            <a:ext cx="2133600" cy="2143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480" y="4710112"/>
            <a:ext cx="1219095" cy="18319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512" y="2633661"/>
            <a:ext cx="2619375" cy="17430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67" y="4699184"/>
            <a:ext cx="463200" cy="81676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013130" y="4697595"/>
            <a:ext cx="695937" cy="818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830567" y="4643382"/>
            <a:ext cx="952499" cy="10287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990499" y="4707263"/>
            <a:ext cx="150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How to open?</a:t>
            </a:r>
            <a:endParaRPr lang="en-US" strike="sngStrike" dirty="0"/>
          </a:p>
        </p:txBody>
      </p:sp>
      <p:sp>
        <p:nvSpPr>
          <p:cNvPr id="19" name="TextBox 18"/>
          <p:cNvSpPr txBox="1"/>
          <p:nvPr/>
        </p:nvSpPr>
        <p:spPr>
          <a:xfrm>
            <a:off x="9253640" y="5064608"/>
            <a:ext cx="17684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1993 St. Nick IPX </a:t>
            </a:r>
            <a:r>
              <a:rPr lang="en-US" sz="800" strike="sngStrike" dirty="0" smtClean="0"/>
              <a:t>13 Stolen </a:t>
            </a:r>
            <a:r>
              <a:rPr lang="en-US" sz="800" strike="sngStrike" dirty="0" err="1" smtClean="0"/>
              <a:t>Comptuers</a:t>
            </a:r>
            <a:endParaRPr lang="en-US" sz="800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2120900" y="127000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7:00AM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4" y="1626710"/>
            <a:ext cx="507198" cy="379908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 flipV="1">
            <a:off x="2377462" y="1626710"/>
            <a:ext cx="1076938" cy="379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912514" y="2369361"/>
            <a:ext cx="23307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41.ATOMCLICK(CPCVA)</a:t>
            </a:r>
          </a:p>
          <a:p>
            <a:r>
              <a:rPr lang="en-US" strike="sngStrike" dirty="0" smtClean="0"/>
              <a:t>.</a:t>
            </a:r>
            <a:r>
              <a:rPr lang="en-US" strike="sngStrike" dirty="0" err="1" smtClean="0"/>
              <a:t>davision</a:t>
            </a:r>
            <a:endParaRPr lang="en-US" strike="sngStrike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8864600" y="3467100"/>
            <a:ext cx="1574800" cy="279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9912514" y="3105961"/>
            <a:ext cx="23428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!HOMCIE:MAYOR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bodne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ariena</a:t>
            </a:r>
            <a:r>
              <a:rPr lang="en-US" sz="800" strike="sngStrike" dirty="0" smtClean="0"/>
              <a:t>)</a:t>
            </a:r>
            <a:r>
              <a:rPr lang="en-US" dirty="0" smtClean="0"/>
              <a:t> </a:t>
            </a:r>
            <a:r>
              <a:rPr lang="en-US" strike="sngStrike" dirty="0" smtClean="0"/>
              <a:t>( </a:t>
            </a:r>
            <a:r>
              <a:rPr lang="en-US" strike="sngStrike" dirty="0" err="1" smtClean="0"/>
              <a:t>il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ike</a:t>
            </a:r>
            <a:r>
              <a:rPr lang="en-US" strike="sngStrike" dirty="0" smtClean="0"/>
              <a:t> big buts) </a:t>
            </a:r>
          </a:p>
          <a:p>
            <a:r>
              <a:rPr lang="en-US" dirty="0" smtClean="0"/>
              <a:t>?HOCMIE:MAHTEW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42900" y="1416605"/>
            <a:ext cx="705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1988 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6004" y="1746289"/>
            <a:ext cx="710131" cy="369332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Age 8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69985" y="914755"/>
            <a:ext cx="1854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KOCHMENA.CPVA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1046135" y="1256823"/>
            <a:ext cx="88116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29267" y="1092378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355122" y="1238478"/>
            <a:ext cx="417102" cy="215444"/>
          </a:xfrm>
          <a:prstGeom prst="rect">
            <a:avLst/>
          </a:prstGeom>
          <a:solidFill>
            <a:srgbClr val="7030A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Age 8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1362143" y="1117123"/>
            <a:ext cx="541224" cy="139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Logical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-7926" y="8789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KING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-172125" y="1333023"/>
            <a:ext cx="705525" cy="13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-52844" y="1117600"/>
            <a:ext cx="599095" cy="1524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 smtClean="0"/>
              <a:t>redhouse</a:t>
            </a:r>
            <a:endParaRPr lang="en-US" sz="8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520337" y="2425857"/>
            <a:ext cx="1629751" cy="199058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483642" y="4567306"/>
            <a:ext cx="1629751" cy="199058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568824" y="2509905"/>
            <a:ext cx="2020276" cy="199058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455500" y="4630806"/>
            <a:ext cx="2020276" cy="199058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782162" y="2566372"/>
            <a:ext cx="2920637" cy="199058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329" y="5600699"/>
            <a:ext cx="842962" cy="842962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911" y="5753100"/>
            <a:ext cx="753265" cy="724514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0069587" y="5787499"/>
            <a:ext cx="21018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Malkcom</a:t>
            </a:r>
            <a:r>
              <a:rPr lang="en-US" sz="800" strike="sngStrike" dirty="0" smtClean="0"/>
              <a:t> Bradley: I don’t like </a:t>
            </a:r>
            <a:r>
              <a:rPr lang="en-US" sz="800" strike="sngStrike" dirty="0" err="1" smtClean="0"/>
              <a:t>dogber</a:t>
            </a:r>
            <a:r>
              <a:rPr lang="en-US" sz="800" strike="sngStrike" dirty="0" smtClean="0"/>
              <a:t> pinchers</a:t>
            </a:r>
          </a:p>
          <a:p>
            <a:r>
              <a:rPr lang="en-US" sz="800" strike="sngStrike" dirty="0" smtClean="0"/>
              <a:t>We are </a:t>
            </a:r>
            <a:r>
              <a:rPr lang="en-US" sz="800" strike="sngStrike" dirty="0" err="1" smtClean="0"/>
              <a:t>walkgin</a:t>
            </a:r>
            <a:r>
              <a:rPr lang="en-US" sz="800" strike="sngStrike" dirty="0" smtClean="0"/>
              <a:t> around</a:t>
            </a:r>
            <a:endParaRPr lang="en-US" sz="800" strike="sngStrike" dirty="0"/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7874445" y="5743464"/>
            <a:ext cx="2115691" cy="55743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888183" y="5626467"/>
            <a:ext cx="4297368" cy="90650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2120900" y="2819400"/>
            <a:ext cx="8077200" cy="927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V="1">
            <a:off x="1903367" y="4898430"/>
            <a:ext cx="5564233" cy="14024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7541599" y="5600699"/>
            <a:ext cx="2897801" cy="10206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527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74" y="4533900"/>
            <a:ext cx="1073660" cy="13407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0936" y="5874639"/>
            <a:ext cx="1199533" cy="65463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PRICE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0936" y="6406693"/>
            <a:ext cx="1246247" cy="30490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PENTAGON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665" y="2148115"/>
            <a:ext cx="2143125" cy="2143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564635"/>
            <a:ext cx="2438340" cy="58496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JOEL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45660" y="1020841"/>
            <a:ext cx="24691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smtClean="0"/>
              <a:t>♥LACE</a:t>
            </a:r>
            <a:endParaRPr lang="en-US" sz="66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5008665" y="3060700"/>
            <a:ext cx="2143125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790" y="3901511"/>
            <a:ext cx="5205162" cy="29430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347" y="2354720"/>
            <a:ext cx="2057400" cy="2057400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 flipH="1">
            <a:off x="3784600" y="2148115"/>
            <a:ext cx="647700" cy="912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784600" y="1852255"/>
            <a:ext cx="2244076" cy="369332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PENTAGON:GAS:TUBE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515600" y="1409700"/>
            <a:ext cx="16764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CAR I</a:t>
            </a:r>
            <a:endParaRPr lang="en-US" b="1" dirty="0"/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2857500" y="3149600"/>
            <a:ext cx="1447800" cy="977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984500" y="2426377"/>
            <a:ext cx="1320800" cy="198574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-117242" y="965879"/>
            <a:ext cx="3301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HOMCEII:NANA:QUEEN </a:t>
            </a:r>
            <a:r>
              <a:rPr lang="en-US" dirty="0"/>
              <a:t>E</a:t>
            </a:r>
            <a:r>
              <a:rPr lang="en-US" dirty="0" smtClean="0"/>
              <a:t>lisabeth</a:t>
            </a:r>
          </a:p>
          <a:p>
            <a:r>
              <a:rPr lang="en-US" dirty="0" smtClean="0"/>
              <a:t>ATOMCLOCIK(HOCME:BILL )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53" y="1654740"/>
            <a:ext cx="846602" cy="474097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215900" y="1638300"/>
            <a:ext cx="1428957" cy="5306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45188" y="1652807"/>
            <a:ext cx="1320800" cy="54225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" y="1652807"/>
            <a:ext cx="309220" cy="56628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1355" y="1612210"/>
            <a:ext cx="383833" cy="60687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0" y="1612210"/>
            <a:ext cx="2387600" cy="51662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061618" y="2305497"/>
            <a:ext cx="1974181" cy="198574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>
            <a:endCxn id="32" idx="0"/>
          </p:cNvCxnSpPr>
          <p:nvPr/>
        </p:nvCxnSpPr>
        <p:spPr>
          <a:xfrm flipH="1" flipV="1">
            <a:off x="6048709" y="2305497"/>
            <a:ext cx="504491" cy="2355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765988" y="5092700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Did not go with</a:t>
            </a:r>
            <a:endParaRPr lang="en-US" dirty="0"/>
          </a:p>
        </p:txBody>
      </p:sp>
      <p:sp>
        <p:nvSpPr>
          <p:cNvPr id="36" name="Right Arrow 35"/>
          <p:cNvSpPr/>
          <p:nvPr/>
        </p:nvSpPr>
        <p:spPr>
          <a:xfrm>
            <a:off x="3644900" y="4660900"/>
            <a:ext cx="3911600" cy="21971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411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20A05D-847B-4BDB-9928-B2AE5ED1EC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03" y="1911108"/>
            <a:ext cx="6683334" cy="41848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9D7E0-68D5-4FDB-9664-2E979A5ED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9" y="2677061"/>
            <a:ext cx="1449103" cy="17794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58" y="3517900"/>
            <a:ext cx="485654" cy="485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470900" y="3634222"/>
            <a:ext cx="135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AVAILABLITY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9825758" y="3517900"/>
            <a:ext cx="1020042" cy="4856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080858" y="3506617"/>
            <a:ext cx="442300" cy="49693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667000" y="1320800"/>
            <a:ext cx="2985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Apple.touch</a:t>
            </a:r>
            <a:r>
              <a:rPr lang="en-US" dirty="0" smtClean="0"/>
              <a:t>  CVPA.§187.PREA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6096000" y="965200"/>
            <a:ext cx="571500" cy="503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6096000" y="1296664"/>
            <a:ext cx="571500" cy="503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6096000" y="1029480"/>
            <a:ext cx="292100" cy="19082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6096000" y="1124891"/>
            <a:ext cx="812800" cy="195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618042" y="1863685"/>
            <a:ext cx="6852858" cy="423231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0846900" y="3357223"/>
            <a:ext cx="1025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Franco</a:t>
            </a:r>
          </a:p>
          <a:p>
            <a:r>
              <a:rPr lang="en-US" dirty="0" err="1" smtClean="0"/>
              <a:t>D’andrea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524" y="4432299"/>
            <a:ext cx="925255" cy="90487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512" y="4432299"/>
            <a:ext cx="1334652" cy="821324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9296400" y="4267200"/>
            <a:ext cx="1270112" cy="986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10566512" y="4267200"/>
            <a:ext cx="990488" cy="1257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680636" y="4267200"/>
            <a:ext cx="1220528" cy="109000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283636" y="4267200"/>
            <a:ext cx="1220528" cy="109000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0281" y="1370228"/>
            <a:ext cx="704762" cy="127619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8354131" y="1132438"/>
            <a:ext cx="122341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navy seal </a:t>
            </a:r>
            <a:r>
              <a:rPr lang="en-US" sz="800" dirty="0" smtClean="0"/>
              <a:t>(airplane) 1980</a:t>
            </a:r>
            <a:endParaRPr lang="en-US" sz="800" dirty="0"/>
          </a:p>
        </p:txBody>
      </p:sp>
      <p:sp>
        <p:nvSpPr>
          <p:cNvPr id="32" name="Oval 31"/>
          <p:cNvSpPr/>
          <p:nvPr/>
        </p:nvSpPr>
        <p:spPr>
          <a:xfrm>
            <a:off x="10460504" y="1742532"/>
            <a:ext cx="407705" cy="3217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936379" y="1955056"/>
            <a:ext cx="1381992" cy="6382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9953765" y="2167451"/>
            <a:ext cx="642002" cy="18328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970149" y="2121639"/>
            <a:ext cx="657225" cy="25275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1" idx="2"/>
          </p:cNvCxnSpPr>
          <p:nvPr/>
        </p:nvCxnSpPr>
        <p:spPr>
          <a:xfrm flipH="1" flipV="1">
            <a:off x="9970149" y="1955056"/>
            <a:ext cx="657226" cy="63821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9283636" y="31877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022875" y="998151"/>
            <a:ext cx="1177783" cy="550041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1246538" y="2864147"/>
            <a:ext cx="966820" cy="550041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CAR I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8770222" y="2699565"/>
            <a:ext cx="34431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505162" y="2794054"/>
            <a:ext cx="3708196" cy="273044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10961396" y="3414188"/>
            <a:ext cx="595604" cy="220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10961396" y="1548192"/>
            <a:ext cx="1239262" cy="52788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MATHEW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388" y="2311289"/>
            <a:ext cx="625474" cy="312737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3950" y="2218801"/>
            <a:ext cx="273050" cy="426261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1057272" y="1971898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!FBI:WMD</a:t>
            </a:r>
            <a:endParaRPr lang="en-US" b="1" dirty="0"/>
          </a:p>
        </p:txBody>
      </p:sp>
      <p:sp>
        <p:nvSpPr>
          <p:cNvPr id="49" name="Rectangle 48"/>
          <p:cNvSpPr/>
          <p:nvPr/>
        </p:nvSpPr>
        <p:spPr>
          <a:xfrm>
            <a:off x="8490685" y="5682120"/>
            <a:ext cx="1467364" cy="8158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Apple:BLACK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9943736" y="5576586"/>
            <a:ext cx="1879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Acquistion</a:t>
            </a:r>
            <a:endParaRPr lang="en-US" dirty="0" smtClean="0"/>
          </a:p>
          <a:p>
            <a:r>
              <a:rPr lang="en-US" dirty="0" err="1" smtClean="0"/>
              <a:t>US.nonPolcieSK</a:t>
            </a:r>
            <a:r>
              <a:rPr lang="en-US" sz="800" strike="sngStrike" dirty="0" err="1" smtClean="0"/>
              <a:t>.marx</a:t>
            </a:r>
            <a:endParaRPr lang="en-US" sz="800" strike="sngStrike" dirty="0"/>
          </a:p>
        </p:txBody>
      </p:sp>
      <p:cxnSp>
        <p:nvCxnSpPr>
          <p:cNvPr id="52" name="Straight Connector 51"/>
          <p:cNvCxnSpPr>
            <a:stCxn id="31" idx="2"/>
          </p:cNvCxnSpPr>
          <p:nvPr/>
        </p:nvCxnSpPr>
        <p:spPr>
          <a:xfrm flipV="1">
            <a:off x="10627375" y="2270106"/>
            <a:ext cx="1102573" cy="3231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442" y="2259007"/>
            <a:ext cx="273050" cy="426261"/>
          </a:xfrm>
          <a:prstGeom prst="rect">
            <a:avLst/>
          </a:prstGeom>
        </p:spPr>
      </p:pic>
      <p:cxnSp>
        <p:nvCxnSpPr>
          <p:cNvPr id="55" name="Straight Connector 54"/>
          <p:cNvCxnSpPr>
            <a:stCxn id="53" idx="3"/>
            <a:endCxn id="46" idx="1"/>
          </p:cNvCxnSpPr>
          <p:nvPr/>
        </p:nvCxnSpPr>
        <p:spPr>
          <a:xfrm flipH="1" flipV="1">
            <a:off x="10669388" y="2467658"/>
            <a:ext cx="1432104" cy="44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660187" y="2220512"/>
            <a:ext cx="1477408" cy="44496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10335779" y="15481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</a:t>
            </a:r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>
            <a:off x="10802472" y="2716401"/>
            <a:ext cx="14774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713" y="6185238"/>
            <a:ext cx="625474" cy="312737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0439480" y="6102567"/>
            <a:ext cx="8915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dieter </a:t>
            </a:r>
            <a:r>
              <a:rPr lang="en-US" sz="800" strike="sngStrike" dirty="0" err="1" smtClean="0"/>
              <a:t>zetchse</a:t>
            </a:r>
            <a:endParaRPr lang="en-US" sz="800" strike="sngStrike" dirty="0"/>
          </a:p>
        </p:txBody>
      </p:sp>
      <p:sp>
        <p:nvSpPr>
          <p:cNvPr id="62" name="TextBox 61"/>
          <p:cNvSpPr txBox="1"/>
          <p:nvPr/>
        </p:nvSpPr>
        <p:spPr>
          <a:xfrm>
            <a:off x="10802472" y="6231398"/>
            <a:ext cx="68800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KOCEMNAN</a:t>
            </a:r>
            <a:endParaRPr lang="en-US" sz="800" dirty="0"/>
          </a:p>
        </p:txBody>
      </p:sp>
      <p:cxnSp>
        <p:nvCxnSpPr>
          <p:cNvPr id="64" name="Straight Connector 63"/>
          <p:cNvCxnSpPr/>
          <p:nvPr/>
        </p:nvCxnSpPr>
        <p:spPr>
          <a:xfrm flipH="1" flipV="1">
            <a:off x="9977834" y="6198915"/>
            <a:ext cx="673791" cy="4304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955126" y="6139115"/>
            <a:ext cx="746410" cy="42327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8490685" y="5576586"/>
            <a:ext cx="3722673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444663" y="5682120"/>
            <a:ext cx="3708196" cy="117588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69"/>
          <p:cNvCxnSpPr/>
          <p:nvPr/>
        </p:nvCxnSpPr>
        <p:spPr>
          <a:xfrm flipV="1">
            <a:off x="9169400" y="4127500"/>
            <a:ext cx="1532136" cy="95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-16620" y="2677061"/>
            <a:ext cx="1440217" cy="174720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2" y="2151965"/>
            <a:ext cx="1050192" cy="52509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" y="2188224"/>
            <a:ext cx="395952" cy="290163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4861" y="2021518"/>
            <a:ext cx="1440217" cy="49771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52109" y="2064294"/>
            <a:ext cx="1445755" cy="19392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600" y="2703749"/>
            <a:ext cx="334884" cy="231753"/>
          </a:xfrm>
          <a:prstGeom prst="rect">
            <a:avLst/>
          </a:prstGeom>
        </p:spPr>
      </p:pic>
      <p:cxnSp>
        <p:nvCxnSpPr>
          <p:cNvPr id="79" name="Straight Connector 78"/>
          <p:cNvCxnSpPr>
            <a:endCxn id="72" idx="2"/>
          </p:cNvCxnSpPr>
          <p:nvPr/>
        </p:nvCxnSpPr>
        <p:spPr>
          <a:xfrm flipH="1" flipV="1">
            <a:off x="972768" y="2677061"/>
            <a:ext cx="679535" cy="396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-34328" y="1780302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stephine</a:t>
            </a:r>
            <a:endParaRPr lang="en-US" sz="1000" dirty="0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99" y="1644826"/>
            <a:ext cx="1050192" cy="525096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322054" y="1731997"/>
            <a:ext cx="3658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wife</a:t>
            </a:r>
            <a:endParaRPr lang="en-US" sz="800" strike="sngStrike" dirty="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55194" y="1662252"/>
            <a:ext cx="1440217" cy="49771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1117600" y="1469156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z="800" strike="sngStrike" dirty="0" err="1" smtClean="0"/>
              <a:t>massage</a:t>
            </a:r>
            <a:endParaRPr lang="en-US" sz="800" strike="sngStrike" dirty="0"/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431288" y="1812136"/>
            <a:ext cx="686312" cy="263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35336" y="1217178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stephanie</a:t>
            </a:r>
            <a:endParaRPr 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635471" y="974134"/>
            <a:ext cx="618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PENTAGON.BASE.PAULREVIEW(CONSITOH COURT FEDLAR)WW2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599999" y="1216998"/>
            <a:ext cx="118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Univerisity</a:t>
            </a:r>
            <a:endParaRPr lang="en-US" strike="sngStrike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09" y="1279875"/>
            <a:ext cx="241712" cy="165898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49" y="1156122"/>
            <a:ext cx="264033" cy="351964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15007" y="888401"/>
            <a:ext cx="2475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ICC.putin.FEDL</a:t>
            </a:r>
            <a:r>
              <a:rPr lang="en-US" sz="800" dirty="0" smtClean="0"/>
              <a:t> CONSUTIO COURT</a:t>
            </a:r>
          </a:p>
          <a:p>
            <a:r>
              <a:rPr lang="en-US" sz="800" dirty="0" err="1" smtClean="0"/>
              <a:t>Russina</a:t>
            </a:r>
            <a:r>
              <a:rPr lang="en-US" sz="800" dirty="0" smtClean="0"/>
              <a:t> student, black hair POLZIE:SCHAFERHUNG look</a:t>
            </a:r>
            <a:endParaRPr lang="en-US" sz="800" dirty="0"/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07269" y="1230514"/>
            <a:ext cx="518878" cy="433729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2339704" y="1118842"/>
            <a:ext cx="142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§Theft: </a:t>
            </a:r>
            <a:r>
              <a:rPr lang="en-US" sz="800" strike="sngStrike" dirty="0" smtClean="0"/>
              <a:t>cough apple</a:t>
            </a:r>
            <a:endParaRPr lang="en-US" sz="800" strike="sngStrike" dirty="0"/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1790367" y="1319189"/>
            <a:ext cx="846736" cy="22061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33577" y="952127"/>
            <a:ext cx="1920194" cy="72390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8"/>
          <p:cNvCxnSpPr>
            <a:endCxn id="83" idx="3"/>
          </p:cNvCxnSpPr>
          <p:nvPr/>
        </p:nvCxnSpPr>
        <p:spPr>
          <a:xfrm flipV="1">
            <a:off x="633577" y="1911108"/>
            <a:ext cx="961834" cy="567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79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CA143-BA70-4B73-B76E-03615DA8C6E5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3A0D45-3980-461E-A31A-0DAFE8C2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881878"/>
            <a:ext cx="556199" cy="7651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3EB9AAA-DBC3-470C-BEA0-BF41A0ED4A2B}"/>
              </a:ext>
            </a:extLst>
          </p:cNvPr>
          <p:cNvCxnSpPr/>
          <p:nvPr/>
        </p:nvCxnSpPr>
        <p:spPr>
          <a:xfrm>
            <a:off x="-89755" y="4443035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DA6CFC9-FD00-4617-910D-44AD785DB7F6}"/>
              </a:ext>
            </a:extLst>
          </p:cNvPr>
          <p:cNvCxnSpPr/>
          <p:nvPr/>
        </p:nvCxnSpPr>
        <p:spPr>
          <a:xfrm>
            <a:off x="-38100" y="181910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142DD6D0-0D78-49B7-A974-BE8356942D6E}"/>
              </a:ext>
            </a:extLst>
          </p:cNvPr>
          <p:cNvSpPr/>
          <p:nvPr/>
        </p:nvSpPr>
        <p:spPr>
          <a:xfrm>
            <a:off x="2671933" y="5505484"/>
            <a:ext cx="1503941" cy="36857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A75D11-6B2A-4BEA-8DBF-11BB76E6DC32}"/>
              </a:ext>
            </a:extLst>
          </p:cNvPr>
          <p:cNvSpPr/>
          <p:nvPr/>
        </p:nvSpPr>
        <p:spPr>
          <a:xfrm>
            <a:off x="10853450" y="1818656"/>
            <a:ext cx="1511300" cy="5057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ARMY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38D86C1-A248-4343-8D73-117716181D91}"/>
              </a:ext>
            </a:extLst>
          </p:cNvPr>
          <p:cNvCxnSpPr/>
          <p:nvPr/>
        </p:nvCxnSpPr>
        <p:spPr>
          <a:xfrm>
            <a:off x="-195180" y="5105443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131C188-4A6E-41C1-928D-F3FE479949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774" y="4574209"/>
            <a:ext cx="1133475" cy="3048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43510F6-F556-497F-BD69-3F2021F608CF}"/>
              </a:ext>
            </a:extLst>
          </p:cNvPr>
          <p:cNvCxnSpPr/>
          <p:nvPr/>
        </p:nvCxnSpPr>
        <p:spPr>
          <a:xfrm>
            <a:off x="-195180" y="457376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0CFB5DA-E8E4-4E7D-AF8F-390EB8878A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09" y="4608589"/>
            <a:ext cx="416938" cy="30607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F55D8E-ED17-4AAF-A3FE-E1D148CA9DB8}"/>
              </a:ext>
            </a:extLst>
          </p:cNvPr>
          <p:cNvCxnSpPr/>
          <p:nvPr/>
        </p:nvCxnSpPr>
        <p:spPr>
          <a:xfrm flipV="1">
            <a:off x="1283009" y="4380260"/>
            <a:ext cx="534065" cy="6477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57449-22EC-40AC-8B51-AEC64BEBEF43}"/>
              </a:ext>
            </a:extLst>
          </p:cNvPr>
          <p:cNvSpPr/>
          <p:nvPr/>
        </p:nvSpPr>
        <p:spPr>
          <a:xfrm>
            <a:off x="2098179" y="4573762"/>
            <a:ext cx="1503941" cy="36857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A729CA-A459-4981-9395-E0C59AF13C42}"/>
              </a:ext>
            </a:extLst>
          </p:cNvPr>
          <p:cNvSpPr txBox="1"/>
          <p:nvPr/>
        </p:nvSpPr>
        <p:spPr>
          <a:xfrm>
            <a:off x="5151520" y="4519444"/>
            <a:ext cx="3056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Stalkign</a:t>
            </a:r>
            <a:r>
              <a:rPr lang="en-US" dirty="0"/>
              <a:t> </a:t>
            </a:r>
            <a:r>
              <a:rPr lang="en-US" dirty="0" err="1"/>
              <a:t>Comptuer</a:t>
            </a:r>
            <a:r>
              <a:rPr lang="en-US" dirty="0"/>
              <a:t> 12§:</a:t>
            </a:r>
            <a:r>
              <a:rPr lang="en-US" dirty="0" err="1"/>
              <a:t>lauging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230BB84-FA9C-487A-89C7-E218A2E79126}"/>
              </a:ext>
            </a:extLst>
          </p:cNvPr>
          <p:cNvSpPr/>
          <p:nvPr/>
        </p:nvSpPr>
        <p:spPr>
          <a:xfrm>
            <a:off x="10803050" y="4573316"/>
            <a:ext cx="1511300" cy="50572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23909B-CB89-4078-AEE2-250219A1A5C5}"/>
              </a:ext>
            </a:extLst>
          </p:cNvPr>
          <p:cNvCxnSpPr/>
          <p:nvPr/>
        </p:nvCxnSpPr>
        <p:spPr>
          <a:xfrm flipV="1">
            <a:off x="2357520" y="4545360"/>
            <a:ext cx="1460500" cy="343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0BFCFA49-4A48-4F46-BAD1-F15CC65739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1724" y="1855312"/>
            <a:ext cx="1201139" cy="48045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8413275-C24F-4E94-B494-319B24E86D78}"/>
              </a:ext>
            </a:extLst>
          </p:cNvPr>
          <p:cNvCxnSpPr/>
          <p:nvPr/>
        </p:nvCxnSpPr>
        <p:spPr>
          <a:xfrm>
            <a:off x="15670" y="2606502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170668B-B7CB-423A-A890-E4D05AA48224}"/>
              </a:ext>
            </a:extLst>
          </p:cNvPr>
          <p:cNvSpPr/>
          <p:nvPr/>
        </p:nvSpPr>
        <p:spPr>
          <a:xfrm>
            <a:off x="1219200" y="1853928"/>
            <a:ext cx="597874" cy="71202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0FFB1C-6CAB-4F3F-8966-4C1C767096F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167" y="2616576"/>
            <a:ext cx="416938" cy="30607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623424D-471E-49A4-9723-1B6C4801C286}"/>
              </a:ext>
            </a:extLst>
          </p:cNvPr>
          <p:cNvSpPr txBox="1"/>
          <p:nvPr/>
        </p:nvSpPr>
        <p:spPr>
          <a:xfrm>
            <a:off x="4175874" y="255331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NOC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E0138A-5DDB-4FA7-A095-C61C7C73F705}"/>
              </a:ext>
            </a:extLst>
          </p:cNvPr>
          <p:cNvSpPr txBox="1"/>
          <p:nvPr/>
        </p:nvSpPr>
        <p:spPr>
          <a:xfrm>
            <a:off x="4813606" y="250505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Murano: Car</a:t>
            </a:r>
          </a:p>
          <a:p>
            <a:r>
              <a:rPr lang="en-US" sz="800" dirty="0"/>
              <a:t>Wife: White</a:t>
            </a:r>
          </a:p>
          <a:p>
            <a:r>
              <a:rPr lang="en-US" sz="800" dirty="0"/>
              <a:t>106lbs §</a:t>
            </a:r>
            <a:r>
              <a:rPr lang="en-US" sz="800" dirty="0" err="1"/>
              <a:t>Aggreated</a:t>
            </a:r>
            <a:r>
              <a:rPr lang="en-US" sz="800" dirty="0"/>
              <a:t> </a:t>
            </a:r>
            <a:r>
              <a:rPr lang="en-US" sz="800" dirty="0" err="1"/>
              <a:t>Idnety</a:t>
            </a:r>
            <a:r>
              <a:rPr lang="en-US" sz="800" dirty="0"/>
              <a:t> Theft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43DA347-0E7A-49DA-9C89-524AE63270DC}"/>
              </a:ext>
            </a:extLst>
          </p:cNvPr>
          <p:cNvSpPr txBox="1"/>
          <p:nvPr/>
        </p:nvSpPr>
        <p:spPr>
          <a:xfrm>
            <a:off x="6679823" y="2647053"/>
            <a:ext cx="439544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C924905-A298-4F21-AA98-6D67BBC63782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6899595" y="1881878"/>
            <a:ext cx="479105" cy="765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AE9D1C0-3662-4F62-865F-6F21DA207EC4}"/>
              </a:ext>
            </a:extLst>
          </p:cNvPr>
          <p:cNvSpPr txBox="1"/>
          <p:nvPr/>
        </p:nvSpPr>
        <p:spPr>
          <a:xfrm>
            <a:off x="7378700" y="1818423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 PAYMENTS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A6CFA4B-97D2-44E8-908F-C13B66D390BC}"/>
              </a:ext>
            </a:extLst>
          </p:cNvPr>
          <p:cNvSpPr txBox="1"/>
          <p:nvPr/>
        </p:nvSpPr>
        <p:spPr>
          <a:xfrm>
            <a:off x="7387547" y="2565951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NOC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8020405-6217-4D4A-8E1E-9509B8517C34}"/>
              </a:ext>
            </a:extLst>
          </p:cNvPr>
          <p:cNvSpPr txBox="1"/>
          <p:nvPr/>
        </p:nvSpPr>
        <p:spPr>
          <a:xfrm>
            <a:off x="342900" y="1484557"/>
            <a:ext cx="2172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INTERNET PAYMENTS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8C8090A-7C68-4B26-9859-25C48C2124FD}"/>
              </a:ext>
            </a:extLst>
          </p:cNvPr>
          <p:cNvCxnSpPr/>
          <p:nvPr/>
        </p:nvCxnSpPr>
        <p:spPr>
          <a:xfrm flipV="1">
            <a:off x="2098179" y="1651158"/>
            <a:ext cx="1717988" cy="9792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9D62A67C-546B-4A1D-A32B-866F4DF4AF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7933" y="3038696"/>
            <a:ext cx="393406" cy="4830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90208F8-51AD-4223-ADDF-036F37E711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5528" y="2615525"/>
            <a:ext cx="380549" cy="34372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4E1AD9A-D891-4372-A66E-95AC1D3BCD37}"/>
              </a:ext>
            </a:extLst>
          </p:cNvPr>
          <p:cNvCxnSpPr/>
          <p:nvPr/>
        </p:nvCxnSpPr>
        <p:spPr>
          <a:xfrm flipV="1">
            <a:off x="3263900" y="2647053"/>
            <a:ext cx="1371600" cy="172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65F9ECC8-966A-4EC2-B612-0136854943EB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584" y="5169736"/>
            <a:ext cx="537927" cy="34820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2ECDEF8F-4CBC-455A-B75E-5D0DA1380D5F}"/>
              </a:ext>
            </a:extLst>
          </p:cNvPr>
          <p:cNvSpPr/>
          <p:nvPr/>
        </p:nvSpPr>
        <p:spPr>
          <a:xfrm>
            <a:off x="2915371" y="5081598"/>
            <a:ext cx="1768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paul</a:t>
            </a:r>
            <a:r>
              <a:rPr lang="en-US" dirty="0"/>
              <a:t> </a:t>
            </a:r>
            <a:r>
              <a:rPr lang="en-US" dirty="0" err="1"/>
              <a:t>tran</a:t>
            </a:r>
            <a:r>
              <a:rPr lang="en-US" dirty="0"/>
              <a:t> </a:t>
            </a:r>
            <a:r>
              <a:rPr lang="en-US" dirty="0" err="1"/>
              <a:t>svstech</a:t>
            </a:r>
            <a:endParaRPr lang="en-US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C25C406A-00FF-40FC-BA3C-1939E507E5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1567" y="5174745"/>
            <a:ext cx="406157" cy="515339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74E33915-F400-4EAB-B67D-E83F4EED0505}"/>
              </a:ext>
            </a:extLst>
          </p:cNvPr>
          <p:cNvSpPr/>
          <p:nvPr/>
        </p:nvSpPr>
        <p:spPr>
          <a:xfrm>
            <a:off x="152400" y="4443035"/>
            <a:ext cx="914709" cy="471621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AD92BE-7975-4796-B10B-D0D1064D25BE}"/>
              </a:ext>
            </a:extLst>
          </p:cNvPr>
          <p:cNvSpPr txBox="1"/>
          <p:nvPr/>
        </p:nvSpPr>
        <p:spPr>
          <a:xfrm>
            <a:off x="124807" y="4225295"/>
            <a:ext cx="13933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 err="1"/>
              <a:t>Apple.touch.greenstamps</a:t>
            </a:r>
            <a:endParaRPr lang="en-US" sz="900" strike="sngStrike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6A927D7-DD17-43FC-9F15-6E72E98EC306}"/>
              </a:ext>
            </a:extLst>
          </p:cNvPr>
          <p:cNvCxnSpPr>
            <a:cxnSpLocks/>
          </p:cNvCxnSpPr>
          <p:nvPr/>
        </p:nvCxnSpPr>
        <p:spPr>
          <a:xfrm flipV="1">
            <a:off x="3047001" y="3003789"/>
            <a:ext cx="5027530" cy="3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82431A15-B268-4B67-A536-DBBD52014BB5}"/>
              </a:ext>
            </a:extLst>
          </p:cNvPr>
          <p:cNvSpPr txBox="1"/>
          <p:nvPr/>
        </p:nvSpPr>
        <p:spPr>
          <a:xfrm>
            <a:off x="152400" y="3988544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Homcide:nana.</a:t>
            </a:r>
            <a:r>
              <a:rPr lang="en-US" sz="800" strike="sngStrike" dirty="0" err="1"/>
              <a:t>anglea.apple.touch.greenstamps</a:t>
            </a:r>
            <a:endParaRPr lang="en-US" sz="800" strike="sngStrike" dirty="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E2787007-D6C3-4DC8-B0F0-D1F5EC945965}"/>
              </a:ext>
            </a:extLst>
          </p:cNvPr>
          <p:cNvCxnSpPr/>
          <p:nvPr/>
        </p:nvCxnSpPr>
        <p:spPr>
          <a:xfrm flipV="1">
            <a:off x="3602120" y="3038696"/>
            <a:ext cx="878485" cy="2415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EB8294BA-1617-4EF1-A95C-0C65A9188668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711" y="3051970"/>
            <a:ext cx="515695" cy="515695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29EF0CE-73FF-43A9-ADB1-98C435E719D2}"/>
              </a:ext>
            </a:extLst>
          </p:cNvPr>
          <p:cNvCxnSpPr/>
          <p:nvPr/>
        </p:nvCxnSpPr>
        <p:spPr>
          <a:xfrm flipV="1">
            <a:off x="927100" y="1651158"/>
            <a:ext cx="1311674" cy="914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D14B069-BD8A-4CA6-A439-5F8BA205B532}"/>
              </a:ext>
            </a:extLst>
          </p:cNvPr>
          <p:cNvCxnSpPr/>
          <p:nvPr/>
        </p:nvCxnSpPr>
        <p:spPr>
          <a:xfrm>
            <a:off x="6307926" y="2505054"/>
            <a:ext cx="1070774" cy="775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8EDBC5ED-9E6B-4FE1-86B1-C6D8D8978CAC}"/>
              </a:ext>
            </a:extLst>
          </p:cNvPr>
          <p:cNvSpPr/>
          <p:nvPr/>
        </p:nvSpPr>
        <p:spPr>
          <a:xfrm>
            <a:off x="176338" y="1447468"/>
            <a:ext cx="10677111" cy="203323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5102FC-9962-44B3-A4EB-733C3006094B}"/>
              </a:ext>
            </a:extLst>
          </p:cNvPr>
          <p:cNvSpPr txBox="1"/>
          <p:nvPr/>
        </p:nvSpPr>
        <p:spPr>
          <a:xfrm>
            <a:off x="10933335" y="1460993"/>
            <a:ext cx="1168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Middlefield Road 777</a:t>
            </a:r>
          </a:p>
          <a:p>
            <a:r>
              <a:rPr lang="en-US" sz="800" dirty="0" err="1"/>
              <a:t>Moutain</a:t>
            </a:r>
            <a:r>
              <a:rPr lang="en-US" sz="800" dirty="0"/>
              <a:t> View, </a:t>
            </a:r>
            <a:r>
              <a:rPr lang="en-US" sz="800" dirty="0" err="1"/>
              <a:t>Califrnia</a:t>
            </a:r>
            <a:endParaRPr lang="en-US" sz="800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66F242A-0031-4598-9A37-0711C664047C}"/>
              </a:ext>
            </a:extLst>
          </p:cNvPr>
          <p:cNvSpPr/>
          <p:nvPr/>
        </p:nvSpPr>
        <p:spPr>
          <a:xfrm>
            <a:off x="182732" y="3975871"/>
            <a:ext cx="10620317" cy="184603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823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Box 84"/>
          <p:cNvSpPr txBox="1"/>
          <p:nvPr/>
        </p:nvSpPr>
        <p:spPr>
          <a:xfrm>
            <a:off x="7285600" y="5122443"/>
            <a:ext cx="2020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x/y !WEB/WINDOWS</a:t>
            </a:r>
          </a:p>
          <a:p>
            <a:r>
              <a:rPr lang="en-US" sz="800" dirty="0" smtClean="0"/>
              <a:t>CANDEL Windows/</a:t>
            </a:r>
            <a:r>
              <a:rPr lang="en-US" sz="800" dirty="0" err="1" smtClean="0"/>
              <a:t>JavaSwing</a:t>
            </a:r>
            <a:endParaRPr lang="en-US" sz="800" dirty="0" smtClean="0"/>
          </a:p>
          <a:p>
            <a:r>
              <a:rPr lang="en-US" sz="800" dirty="0" smtClean="0"/>
              <a:t>Web Aaron </a:t>
            </a:r>
            <a:r>
              <a:rPr lang="en-US" sz="800" dirty="0" err="1" smtClean="0"/>
              <a:t>Lieber</a:t>
            </a:r>
            <a:endParaRPr lang="en-US" sz="800" dirty="0" smtClean="0"/>
          </a:p>
          <a:p>
            <a:r>
              <a:rPr lang="en-US" sz="800" dirty="0" smtClean="0"/>
              <a:t>Alpha Romeo Meeting(Saab) Sweden (Saab)</a:t>
            </a:r>
          </a:p>
          <a:p>
            <a:r>
              <a:rPr lang="en-US" sz="800" dirty="0" smtClean="0"/>
              <a:t>Sab (</a:t>
            </a:r>
            <a:r>
              <a:rPr lang="en-US" sz="800" dirty="0" err="1" smtClean="0"/>
              <a:t>Sabry</a:t>
            </a:r>
            <a:r>
              <a:rPr lang="en-US" sz="800" dirty="0" smtClean="0"/>
              <a:t>)</a:t>
            </a:r>
          </a:p>
          <a:p>
            <a:r>
              <a:rPr lang="en-US" sz="800" dirty="0" smtClean="0"/>
              <a:t>Zuckerberg </a:t>
            </a:r>
            <a:r>
              <a:rPr lang="en-US" sz="800" dirty="0" err="1" smtClean="0"/>
              <a:t>Wfie</a:t>
            </a:r>
            <a:r>
              <a:rPr lang="en-US" sz="800" dirty="0" smtClean="0"/>
              <a:t>(</a:t>
            </a:r>
            <a:r>
              <a:rPr lang="en-US" sz="800" dirty="0" err="1" smtClean="0"/>
              <a:t>chinese</a:t>
            </a:r>
            <a:r>
              <a:rPr lang="en-US" sz="800" dirty="0" smtClean="0"/>
              <a:t>)</a:t>
            </a:r>
            <a:endParaRPr lang="en-US" sz="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20A05D-847B-4BDB-9928-B2AE5ED1ECC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03" y="1847608"/>
            <a:ext cx="6683334" cy="418489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03094" y="1832552"/>
            <a:ext cx="6852858" cy="423231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29810" y="1083237"/>
            <a:ext cx="671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§187</a:t>
            </a:r>
          </a:p>
          <a:p>
            <a:r>
              <a:rPr lang="en-US" dirty="0" smtClean="0"/>
              <a:t>PREA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87600" y="1219200"/>
            <a:ext cx="296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Apple.touch.pay.greenstamps</a:t>
            </a:r>
            <a:endParaRPr lang="en-US" strike="sngStrike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00" y="1056806"/>
            <a:ext cx="1446051" cy="180576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260102" y="970002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MIAMI</a:t>
            </a:r>
            <a:endParaRPr lang="en-US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62536"/>
            <a:ext cx="433387" cy="2883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763800" y="1056806"/>
            <a:ext cx="2948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Thomas Bagley, </a:t>
            </a:r>
            <a:r>
              <a:rPr lang="en-US" dirty="0" err="1" smtClean="0"/>
              <a:t>Greenstamps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765" y="1387220"/>
            <a:ext cx="239643" cy="36142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6982201" y="1295614"/>
            <a:ext cx="17770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harold</a:t>
            </a:r>
            <a:r>
              <a:rPr lang="en-US" dirty="0"/>
              <a:t> </a:t>
            </a:r>
            <a:r>
              <a:rPr lang="en-US" dirty="0" err="1"/>
              <a:t>rothschild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110" y="1339334"/>
            <a:ext cx="334091" cy="44374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882268" y="1128008"/>
            <a:ext cx="3262217" cy="71959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92471" y="2887905"/>
            <a:ext cx="1352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PREA LARRY</a:t>
            </a:r>
            <a:endParaRPr lang="en-US" b="1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164" y="2961527"/>
            <a:ext cx="2466975" cy="184785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8633590" y="3257237"/>
            <a:ext cx="611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tiara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476" y="3072571"/>
            <a:ext cx="612078" cy="76433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044" y="3257237"/>
            <a:ext cx="294267" cy="44220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8772110" y="3257237"/>
            <a:ext cx="2327690" cy="2211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697692" y="2979511"/>
            <a:ext cx="266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PRICE.v2:FBI:KIDNAPPING</a:t>
            </a:r>
            <a:endParaRPr lang="en-US" b="1" dirty="0"/>
          </a:p>
        </p:txBody>
      </p:sp>
      <p:sp>
        <p:nvSpPr>
          <p:cNvPr id="32" name="Rectangle 31"/>
          <p:cNvSpPr/>
          <p:nvPr/>
        </p:nvSpPr>
        <p:spPr>
          <a:xfrm>
            <a:off x="2206164" y="4809377"/>
            <a:ext cx="2466975" cy="511923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Ministry of Pentagon Defense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494626" y="3102542"/>
            <a:ext cx="2503574" cy="66977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loud 33"/>
          <p:cNvSpPr/>
          <p:nvPr/>
        </p:nvSpPr>
        <p:spPr>
          <a:xfrm>
            <a:off x="9144485" y="2862570"/>
            <a:ext cx="723415" cy="486273"/>
          </a:xfrm>
          <a:prstGeom prst="clou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8494626" y="2613224"/>
            <a:ext cx="2737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JOHON.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phil</a:t>
            </a:r>
            <a:r>
              <a:rPr lang="en-US" sz="800" strike="sngStrike" dirty="0" smtClean="0"/>
              <a:t>/</a:t>
            </a:r>
            <a:r>
              <a:rPr lang="en-US" sz="800" strike="sngStrike" dirty="0" err="1" smtClean="0"/>
              <a:t>kim</a:t>
            </a:r>
            <a:r>
              <a:rPr lang="en-US" dirty="0" smtClean="0"/>
              <a:t>) </a:t>
            </a:r>
            <a:r>
              <a:rPr lang="en-US" dirty="0" err="1" smtClean="0"/>
              <a:t>Famly</a:t>
            </a:r>
            <a:r>
              <a:rPr lang="en-US" dirty="0" smtClean="0"/>
              <a:t> room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239064" y="2917876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MLK</a:t>
            </a:r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10432044" y="3348843"/>
            <a:ext cx="566156" cy="277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641201" y="3961423"/>
            <a:ext cx="575844" cy="6564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9232019" y="3978825"/>
            <a:ext cx="1079199" cy="63897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333667" y="3964970"/>
            <a:ext cx="575844" cy="6564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10566400" y="4046998"/>
            <a:ext cx="224490" cy="22135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280400" y="3953944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459837" y="2239030"/>
            <a:ext cx="24673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V2:FBI:KIDNNPING:PRICESS!PETERSSON</a:t>
            </a:r>
          </a:p>
          <a:p>
            <a:r>
              <a:rPr lang="en-US" sz="1100" dirty="0" smtClean="0"/>
              <a:t>WW2.CIVIL CODE</a:t>
            </a:r>
            <a:endParaRPr lang="en-US" sz="11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280400" y="2275993"/>
            <a:ext cx="2819400" cy="253338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8317" y="1540394"/>
            <a:ext cx="218113" cy="16993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419200" y="144554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$1T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325860" y="1228099"/>
            <a:ext cx="3022744" cy="49771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3619500" y="1445545"/>
            <a:ext cx="393700" cy="280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367141" y="1387220"/>
            <a:ext cx="1849904" cy="2013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15" y="5047007"/>
            <a:ext cx="2619375" cy="1743075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8222154" y="4735263"/>
            <a:ext cx="1457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AVAILABILITY</a:t>
            </a:r>
            <a:endParaRPr lang="en-US" b="1" dirty="0"/>
          </a:p>
        </p:txBody>
      </p:sp>
      <p:sp>
        <p:nvSpPr>
          <p:cNvPr id="55" name="TextBox 54"/>
          <p:cNvSpPr txBox="1"/>
          <p:nvPr/>
        </p:nvSpPr>
        <p:spPr>
          <a:xfrm>
            <a:off x="877800" y="6219168"/>
            <a:ext cx="3629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Preparind</a:t>
            </a:r>
            <a:r>
              <a:rPr lang="en-US" sz="800" strike="sngStrike" dirty="0" smtClean="0"/>
              <a:t> dashboard for black man; </a:t>
            </a:r>
            <a:r>
              <a:rPr lang="en-US" dirty="0" smtClean="0"/>
              <a:t>Barack Obama</a:t>
            </a:r>
          </a:p>
          <a:p>
            <a:r>
              <a:rPr lang="en-US" dirty="0" smtClean="0"/>
              <a:t>JFK</a:t>
            </a:r>
            <a:r>
              <a:rPr lang="en-US" sz="800" strike="sngStrike" dirty="0" smtClean="0"/>
              <a:t>(report to </a:t>
            </a:r>
            <a:r>
              <a:rPr lang="en-US" sz="800" strike="sngStrike" dirty="0" err="1" smtClean="0"/>
              <a:t>gheoh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Lukancich</a:t>
            </a:r>
            <a:r>
              <a:rPr lang="en-US" sz="800" strike="sngStrike" dirty="0" smtClean="0"/>
              <a:t>)</a:t>
            </a:r>
            <a:r>
              <a:rPr lang="en-US" dirty="0" smtClean="0"/>
              <a:t>).MLK(</a:t>
            </a:r>
            <a:r>
              <a:rPr lang="en-US" sz="800" strike="sngStrike" dirty="0" smtClean="0"/>
              <a:t>report from </a:t>
            </a:r>
            <a:r>
              <a:rPr lang="en-US" sz="800" strike="sngStrike" dirty="0" err="1" smtClean="0"/>
              <a:t>gheo</a:t>
            </a:r>
            <a:r>
              <a:rPr lang="en-US" sz="800" strike="sngStrike" dirty="0" smtClean="0"/>
              <a:t>(</a:t>
            </a:r>
            <a:r>
              <a:rPr lang="en-US" dirty="0" smtClean="0"/>
              <a:t>KING))</a:t>
            </a:r>
            <a:endParaRPr lang="en-US" dirty="0"/>
          </a:p>
        </p:txBody>
      </p:sp>
      <p:sp>
        <p:nvSpPr>
          <p:cNvPr id="56" name="Rectangle 55"/>
          <p:cNvSpPr/>
          <p:nvPr/>
        </p:nvSpPr>
        <p:spPr>
          <a:xfrm>
            <a:off x="839040" y="6045640"/>
            <a:ext cx="2949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KING Barack Obama, JFK,MLK</a:t>
            </a:r>
            <a:endParaRPr lang="en-US" dirty="0"/>
          </a:p>
        </p:txBody>
      </p:sp>
      <p:cxnSp>
        <p:nvCxnSpPr>
          <p:cNvPr id="58" name="Straight Connector 57"/>
          <p:cNvCxnSpPr/>
          <p:nvPr/>
        </p:nvCxnSpPr>
        <p:spPr>
          <a:xfrm>
            <a:off x="839040" y="6351472"/>
            <a:ext cx="50432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62826" y="6351472"/>
            <a:ext cx="5019442" cy="50518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>
          <a:xfrm flipH="1" flipV="1">
            <a:off x="5105400" y="3478339"/>
            <a:ext cx="2413000" cy="1568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8184" y="5689772"/>
            <a:ext cx="683402" cy="78030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6094127" y="5474328"/>
            <a:ext cx="8515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Tivoli ARM(C++)</a:t>
            </a:r>
            <a:endParaRPr lang="en-US" sz="800" strike="sngStrike" dirty="0"/>
          </a:p>
        </p:txBody>
      </p:sp>
      <p:sp>
        <p:nvSpPr>
          <p:cNvPr id="64" name="TextBox 63"/>
          <p:cNvSpPr txBox="1"/>
          <p:nvPr/>
        </p:nvSpPr>
        <p:spPr>
          <a:xfrm>
            <a:off x="6130742" y="5167652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TEMA</a:t>
            </a:r>
            <a:endParaRPr lang="en-US" b="1" dirty="0"/>
          </a:p>
        </p:txBody>
      </p:sp>
      <p:sp>
        <p:nvSpPr>
          <p:cNvPr id="65" name="TextBox 64"/>
          <p:cNvSpPr txBox="1"/>
          <p:nvPr/>
        </p:nvSpPr>
        <p:spPr>
          <a:xfrm>
            <a:off x="3933834" y="628540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TEMS</a:t>
            </a:r>
            <a:endParaRPr lang="en-US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788485" y="932463"/>
            <a:ext cx="114627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!VIRGINIA</a:t>
            </a:r>
            <a:endParaRPr lang="en-US" b="1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094127" y="5474328"/>
            <a:ext cx="851516" cy="99574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4512401" y="1336115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UN: </a:t>
            </a:r>
            <a:r>
              <a:rPr lang="en-US" sz="800" strike="sngStrike" dirty="0" smtClean="0"/>
              <a:t>rollback</a:t>
            </a:r>
          </a:p>
          <a:p>
            <a:r>
              <a:rPr lang="en-US" sz="800" dirty="0" smtClean="0"/>
              <a:t>UN: !</a:t>
            </a:r>
            <a:r>
              <a:rPr lang="en-US" sz="800" strike="sngStrike" dirty="0" smtClean="0"/>
              <a:t>rollback -&gt; rollback data</a:t>
            </a:r>
          </a:p>
          <a:p>
            <a:r>
              <a:rPr lang="en-US" sz="800" dirty="0" smtClean="0"/>
              <a:t>UN: </a:t>
            </a:r>
            <a:r>
              <a:rPr lang="en-US" sz="800" strike="sngStrike" dirty="0" smtClean="0"/>
              <a:t>rollback</a:t>
            </a:r>
            <a:endParaRPr lang="en-US" sz="800" strike="sngStrike" dirty="0"/>
          </a:p>
        </p:txBody>
      </p:sp>
      <p:sp>
        <p:nvSpPr>
          <p:cNvPr id="69" name="TextBox 68"/>
          <p:cNvSpPr txBox="1"/>
          <p:nvPr/>
        </p:nvSpPr>
        <p:spPr>
          <a:xfrm>
            <a:off x="5251358" y="1260680"/>
            <a:ext cx="9812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 smtClean="0"/>
              <a:t>Wroked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ther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forgto</a:t>
            </a:r>
            <a:r>
              <a:rPr lang="en-US" sz="800" strike="sngStrike" dirty="0" smtClean="0"/>
              <a:t>  it, remote fort tit data, worked there again?(data)</a:t>
            </a:r>
            <a:endParaRPr lang="en-US" sz="800" strike="sngStrike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223346" y="1324693"/>
            <a:ext cx="1954837" cy="60681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>
            <a:off x="6178183" y="5536984"/>
            <a:ext cx="704688" cy="7484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335" y="1000579"/>
            <a:ext cx="1875516" cy="1875516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88817" y="5953441"/>
            <a:ext cx="393566" cy="278763"/>
          </a:xfrm>
          <a:prstGeom prst="rect">
            <a:avLst/>
          </a:prstGeom>
        </p:spPr>
      </p:pic>
      <p:cxnSp>
        <p:nvCxnSpPr>
          <p:cNvPr id="75" name="Straight Connector 74"/>
          <p:cNvCxnSpPr/>
          <p:nvPr/>
        </p:nvCxnSpPr>
        <p:spPr>
          <a:xfrm flipV="1">
            <a:off x="7285600" y="5911196"/>
            <a:ext cx="227776" cy="631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079654" y="5911195"/>
            <a:ext cx="426196" cy="43033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859553" y="5864236"/>
            <a:ext cx="417102" cy="21544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/>
              <a:t>Note:</a:t>
            </a:r>
            <a:endParaRPr 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6732446" y="651703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TEP</a:t>
            </a:r>
            <a:r>
              <a:rPr lang="en-US" sz="800" b="1" dirty="0" smtClean="0"/>
              <a:t>(</a:t>
            </a:r>
            <a:r>
              <a:rPr lang="en-US" sz="800" b="1" strike="sngStrike" dirty="0" smtClean="0"/>
              <a:t>portal</a:t>
            </a:r>
            <a:r>
              <a:rPr lang="en-US" sz="800" b="1" dirty="0" smtClean="0"/>
              <a:t>)</a:t>
            </a:r>
            <a:endParaRPr lang="en-US" sz="800" b="1" dirty="0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AE59D7E0-68D5-4FDB-9664-2E979A5ED0A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71843" y="6308446"/>
            <a:ext cx="380929" cy="467773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597715" y="6246483"/>
            <a:ext cx="527933" cy="47815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01307" y="5301669"/>
            <a:ext cx="530838" cy="623332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499959" y="5330808"/>
            <a:ext cx="527933" cy="47815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/>
          <p:cNvSpPr txBox="1"/>
          <p:nvPr/>
        </p:nvSpPr>
        <p:spPr>
          <a:xfrm>
            <a:off x="7412877" y="5119007"/>
            <a:ext cx="681597" cy="215444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en-US" sz="800" strike="sngStrike" dirty="0" smtClean="0">
                <a:solidFill>
                  <a:schemeClr val="bg1"/>
                </a:solidFill>
              </a:rPr>
              <a:t>Jewish(</a:t>
            </a:r>
            <a:r>
              <a:rPr lang="en-US" sz="800" strike="sngStrike" dirty="0" err="1" smtClean="0">
                <a:solidFill>
                  <a:schemeClr val="bg1"/>
                </a:solidFill>
              </a:rPr>
              <a:t>ibm</a:t>
            </a:r>
            <a:r>
              <a:rPr lang="en-US" sz="800" strike="sngStrike" dirty="0" smtClean="0">
                <a:solidFill>
                  <a:schemeClr val="bg1"/>
                </a:solidFill>
              </a:rPr>
              <a:t>)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373444" y="5113241"/>
            <a:ext cx="721030" cy="74637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276655" y="4932336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T???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287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1916112"/>
            <a:ext cx="2200275" cy="2085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49" y="1916112"/>
            <a:ext cx="3146061" cy="2085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60722" y="1978024"/>
            <a:ext cx="1967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fort worth </a:t>
            </a:r>
            <a:r>
              <a:rPr lang="en-US" dirty="0" err="1"/>
              <a:t>karl</a:t>
            </a:r>
            <a:r>
              <a:rPr lang="en-US" dirty="0"/>
              <a:t> </a:t>
            </a:r>
            <a:r>
              <a:rPr lang="en-US" dirty="0" err="1"/>
              <a:t>travis</a:t>
            </a:r>
            <a:r>
              <a:rPr lang="en-US" dirty="0"/>
              <a:t> elevator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331200" y="1978024"/>
            <a:ext cx="1968500" cy="1920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4500" y="1816100"/>
            <a:ext cx="304800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6900" y="1422400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96900" y="1791732"/>
            <a:ext cx="2065337" cy="2310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44499" y="1885929"/>
            <a:ext cx="5463811" cy="221617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008322" y="1885929"/>
            <a:ext cx="2117726" cy="221617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5800" y="4267200"/>
            <a:ext cx="1640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</a:t>
            </a:r>
            <a:r>
              <a:rPr lang="en-US" dirty="0" err="1" smtClean="0"/>
              <a:t>glu.elevator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8331200" y="4451866"/>
            <a:ext cx="1968500" cy="1920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0" y="5190066"/>
            <a:ext cx="1168400" cy="77893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311" y="5190066"/>
            <a:ext cx="530590" cy="79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0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488" y="2572058"/>
            <a:ext cx="2269312" cy="3041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0" y="2473579"/>
            <a:ext cx="3031168" cy="28507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787" y="3405317"/>
            <a:ext cx="4220713" cy="11349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9000" y="5613400"/>
            <a:ext cx="229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Poclei</a:t>
            </a:r>
            <a:r>
              <a:rPr lang="en-US" dirty="0" smtClean="0"/>
              <a:t> </a:t>
            </a:r>
            <a:r>
              <a:rPr lang="en-US" dirty="0" err="1" smtClean="0"/>
              <a:t>Sirne</a:t>
            </a:r>
            <a:r>
              <a:rPr lang="en-US" dirty="0" smtClean="0"/>
              <a:t> : 11:14AM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7325" y="2572058"/>
            <a:ext cx="1743075" cy="2619375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10007600" y="2336800"/>
            <a:ext cx="1943100" cy="3187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274300" y="2338544"/>
            <a:ext cx="1917700" cy="341630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-1" y="2264657"/>
            <a:ext cx="3245663" cy="341630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898900" y="1658658"/>
            <a:ext cx="915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2018</a:t>
            </a:r>
            <a:endParaRPr lang="en-US" sz="28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367999" y="1673879"/>
            <a:ext cx="2509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2001 </a:t>
            </a:r>
            <a:r>
              <a:rPr lang="en-US" sz="2800" b="1" dirty="0" err="1" smtClean="0"/>
              <a:t>Univeristy</a:t>
            </a:r>
            <a:endParaRPr lang="en-US" sz="28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280588" y="940731"/>
            <a:ext cx="3763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2001 KOCHEMAN</a:t>
            </a:r>
          </a:p>
          <a:p>
            <a:r>
              <a:rPr lang="en-US" strike="sngStrike" dirty="0" smtClean="0"/>
              <a:t>Gary Johnson PMS/SAP(</a:t>
            </a:r>
            <a:r>
              <a:rPr lang="en-US" strike="sngStrike" dirty="0" err="1" smtClean="0"/>
              <a:t>treesap</a:t>
            </a:r>
            <a:r>
              <a:rPr lang="en-US" strike="sngStrike" dirty="0" smtClean="0"/>
              <a:t>)</a:t>
            </a:r>
          </a:p>
          <a:p>
            <a:r>
              <a:rPr lang="en-US" dirty="0" smtClean="0"/>
              <a:t>IPX FBI:WMD:KIT </a:t>
            </a:r>
            <a:r>
              <a:rPr lang="en-US" strike="sngStrike" dirty="0" err="1" smtClean="0"/>
              <a:t>muller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reice</a:t>
            </a:r>
            <a:r>
              <a:rPr lang="en-US" strike="sngStrike" dirty="0" smtClean="0"/>
              <a:t>   </a:t>
            </a:r>
            <a:r>
              <a:rPr lang="en-US" dirty="0" err="1" smtClean="0"/>
              <a:t>dr</a:t>
            </a:r>
            <a:r>
              <a:rPr lang="en-US" dirty="0" smtClean="0"/>
              <a:t> rice 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062656" y="2264657"/>
            <a:ext cx="2800431" cy="341630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089981"/>
            <a:ext cx="742463" cy="98233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002787" y="2264656"/>
            <a:ext cx="4169913" cy="341630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545257" y="1209598"/>
            <a:ext cx="77136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00"/>
                </a:solidFill>
              </a:rPr>
              <a:t>Couch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2473579"/>
            <a:ext cx="12293600" cy="1619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0" y="3481334"/>
            <a:ext cx="12090400" cy="4603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SAINKT PETERSSON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074" y="1550335"/>
            <a:ext cx="280235" cy="280235"/>
          </a:xfrm>
          <a:prstGeom prst="rect">
            <a:avLst/>
          </a:prstGeom>
        </p:spPr>
      </p:pic>
      <p:cxnSp>
        <p:nvCxnSpPr>
          <p:cNvPr id="27" name="Straight Connector 26"/>
          <p:cNvCxnSpPr/>
          <p:nvPr/>
        </p:nvCxnSpPr>
        <p:spPr>
          <a:xfrm>
            <a:off x="5054600" y="1690452"/>
            <a:ext cx="119870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894003" y="1719814"/>
            <a:ext cx="109517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2006/7</a:t>
            </a:r>
            <a:endParaRPr lang="en-US" sz="2400" b="1" dirty="0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11182350" y="1950646"/>
            <a:ext cx="908050" cy="3091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0418318" y="18305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1998 </a:t>
            </a:r>
            <a:r>
              <a:rPr lang="en-US" strike="sngStrike" dirty="0" err="1" smtClean="0"/>
              <a:t>anglea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9570132" y="1457318"/>
            <a:ext cx="2663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WW2.CONSUITON COURT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499106" y="1242235"/>
            <a:ext cx="2669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WW1.CONSUTION COURT</a:t>
            </a:r>
            <a:endParaRPr lang="en-US" b="1" dirty="0"/>
          </a:p>
        </p:txBody>
      </p:sp>
      <p:sp>
        <p:nvSpPr>
          <p:cNvPr id="35" name="Rectangle 34"/>
          <p:cNvSpPr/>
          <p:nvPr/>
        </p:nvSpPr>
        <p:spPr>
          <a:xfrm>
            <a:off x="9447504" y="974492"/>
            <a:ext cx="2750411" cy="305916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RHEIN-MAIN MILTARY</a:t>
            </a:r>
            <a:endParaRPr lang="en-US" dirty="0"/>
          </a:p>
        </p:txBody>
      </p:sp>
      <p:cxnSp>
        <p:nvCxnSpPr>
          <p:cNvPr id="37" name="Straight Connector 36"/>
          <p:cNvCxnSpPr/>
          <p:nvPr/>
        </p:nvCxnSpPr>
        <p:spPr>
          <a:xfrm flipV="1">
            <a:off x="10901714" y="4279900"/>
            <a:ext cx="477486" cy="469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11081320" y="4279900"/>
            <a:ext cx="297880" cy="1702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255312" y="1891948"/>
            <a:ext cx="31130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glu</a:t>
            </a:r>
            <a:endParaRPr lang="en-US" sz="800" strike="sngStrike" dirty="0"/>
          </a:p>
        </p:txBody>
      </p:sp>
      <p:sp>
        <p:nvSpPr>
          <p:cNvPr id="41" name="TextBox 40"/>
          <p:cNvSpPr txBox="1"/>
          <p:nvPr/>
        </p:nvSpPr>
        <p:spPr>
          <a:xfrm>
            <a:off x="2248335" y="2191259"/>
            <a:ext cx="181992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IPX</a:t>
            </a:r>
            <a:endParaRPr lang="en-US" sz="9600" b="1" dirty="0"/>
          </a:p>
        </p:txBody>
      </p:sp>
      <p:sp>
        <p:nvSpPr>
          <p:cNvPr id="42" name="Rectangle 41"/>
          <p:cNvSpPr/>
          <p:nvPr/>
        </p:nvSpPr>
        <p:spPr>
          <a:xfrm>
            <a:off x="-62266" y="2172804"/>
            <a:ext cx="12090400" cy="46037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                               DOCTOR </a:t>
            </a:r>
            <a:r>
              <a:rPr lang="en-US" dirty="0" err="1" smtClean="0"/>
              <a:t>DOCTOR</a:t>
            </a:r>
            <a:r>
              <a:rPr lang="en-US" dirty="0" smtClean="0"/>
              <a:t> </a:t>
            </a:r>
            <a:r>
              <a:rPr lang="en-US" b="1" dirty="0" smtClean="0"/>
              <a:t>41</a:t>
            </a:r>
            <a:r>
              <a:rPr lang="en-US" dirty="0" smtClean="0"/>
              <a:t>.</a:t>
            </a:r>
            <a:r>
              <a:rPr lang="en-US" b="1" dirty="0" smtClean="0"/>
              <a:t>IPX</a:t>
            </a:r>
            <a:r>
              <a:rPr lang="en-US" dirty="0" smtClean="0"/>
              <a:t> SAINKT PETERSSON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0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" y="1916112"/>
            <a:ext cx="2200275" cy="2085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49" y="1916112"/>
            <a:ext cx="3146061" cy="20859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60722" y="1978024"/>
            <a:ext cx="19672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fort worth </a:t>
            </a:r>
            <a:r>
              <a:rPr lang="en-US" dirty="0" err="1"/>
              <a:t>karl</a:t>
            </a:r>
            <a:r>
              <a:rPr lang="en-US" dirty="0"/>
              <a:t> </a:t>
            </a:r>
            <a:r>
              <a:rPr lang="en-US" dirty="0" err="1"/>
              <a:t>travis</a:t>
            </a:r>
            <a:r>
              <a:rPr lang="en-US" dirty="0"/>
              <a:t> elevator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8331200" y="1978024"/>
            <a:ext cx="1968500" cy="1920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984500" y="1816100"/>
            <a:ext cx="304800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6900" y="1422400"/>
            <a:ext cx="1206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596900" y="1791732"/>
            <a:ext cx="2065337" cy="2310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44499" y="1885929"/>
            <a:ext cx="5463811" cy="221617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008322" y="1885929"/>
            <a:ext cx="2117726" cy="221617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85800" y="4267200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r>
              <a:rPr lang="en-US" dirty="0" smtClean="0"/>
              <a:t> </a:t>
            </a:r>
            <a:r>
              <a:rPr lang="en-US" sz="800" strike="sngStrike" dirty="0" err="1" smtClean="0"/>
              <a:t>glu.elevator</a:t>
            </a:r>
            <a:endParaRPr lang="en-US" sz="800" strike="sngStrike" dirty="0"/>
          </a:p>
        </p:txBody>
      </p:sp>
      <p:sp>
        <p:nvSpPr>
          <p:cNvPr id="18" name="Oval 17"/>
          <p:cNvSpPr/>
          <p:nvPr/>
        </p:nvSpPr>
        <p:spPr>
          <a:xfrm>
            <a:off x="8331200" y="4451866"/>
            <a:ext cx="1968500" cy="192087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7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700" y="5346700"/>
            <a:ext cx="933449" cy="62229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591" y="5346700"/>
            <a:ext cx="493895" cy="740136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461962" y="2222500"/>
            <a:ext cx="7297738" cy="167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6008322" y="1676400"/>
            <a:ext cx="2117726" cy="1473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84500" y="5346700"/>
            <a:ext cx="4114800" cy="13324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297" y="5460446"/>
            <a:ext cx="1190085" cy="508553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3619500" y="5181600"/>
            <a:ext cx="622300" cy="11911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799050" y="5122344"/>
            <a:ext cx="442750" cy="215444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PETER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162999" y="5022829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</a:t>
            </a:r>
            <a:r>
              <a:rPr lang="en-US" sz="800" strike="sngStrike" dirty="0" err="1" smtClean="0"/>
              <a:t>marx</a:t>
            </a:r>
            <a:endParaRPr lang="en-US" sz="800" strike="sngStrike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381250" y="5346700"/>
            <a:ext cx="1514236" cy="74013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 flipV="1">
            <a:off x="3164382" y="5337788"/>
            <a:ext cx="2512518" cy="631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175334" y="6122067"/>
            <a:ext cx="10438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0.1 </a:t>
            </a:r>
            <a:r>
              <a:rPr lang="en-US" sz="800" strike="sngStrike" dirty="0" err="1" smtClean="0"/>
              <a:t>mohteo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hkill</a:t>
            </a:r>
            <a:r>
              <a:rPr lang="en-US" sz="800" strike="sngStrike" dirty="0" smtClean="0"/>
              <a:t> him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1311483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7800" y="1115367"/>
            <a:ext cx="19352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TECHNOLOGY</a:t>
            </a:r>
            <a:endParaRPr lang="en-US" sz="2400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70" y="1818658"/>
            <a:ext cx="2568644" cy="1800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86" y="1818658"/>
            <a:ext cx="6476914" cy="44250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99" y="4619869"/>
            <a:ext cx="1279525" cy="17082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296" y="4816930"/>
            <a:ext cx="983096" cy="66470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678070" y="4619869"/>
            <a:ext cx="2827130" cy="16238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73295" y="4323691"/>
            <a:ext cx="2586098" cy="221617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678070" y="4127500"/>
            <a:ext cx="3005016" cy="234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384188" y="3879972"/>
            <a:ext cx="145764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websphere_1</a:t>
            </a:r>
          </a:p>
          <a:p>
            <a:r>
              <a:rPr lang="en-US" dirty="0" smtClean="0"/>
              <a:t>Db2_1</a:t>
            </a:r>
          </a:p>
          <a:p>
            <a:r>
              <a:rPr lang="en-US" dirty="0" smtClean="0"/>
              <a:t>http_1</a:t>
            </a:r>
          </a:p>
          <a:p>
            <a:r>
              <a:rPr lang="en-US" dirty="0" smtClean="0"/>
              <a:t>Mq_1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2740408" y="3830595"/>
            <a:ext cx="425116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[x]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702177" y="4199927"/>
            <a:ext cx="425116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[x]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712884" y="4457020"/>
            <a:ext cx="425116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[x]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675495" y="4775009"/>
            <a:ext cx="425116" cy="369332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[x]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4580" y="5523558"/>
            <a:ext cx="1827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Process_server_1</a:t>
            </a:r>
          </a:p>
          <a:p>
            <a:r>
              <a:rPr lang="en-US" dirty="0" smtClean="0"/>
              <a:t>Portal_server_1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2980074" y="5496033"/>
            <a:ext cx="425116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[x]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999189" y="5939290"/>
            <a:ext cx="425116" cy="369332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[x]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514" y="5833392"/>
            <a:ext cx="1235116" cy="9504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19289" y="593929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1995</a:t>
            </a:r>
            <a:endParaRPr lang="en-US" b="1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402" y="5833391"/>
            <a:ext cx="1082268" cy="999017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3405190" y="5865365"/>
            <a:ext cx="3008310" cy="67449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031077" y="5954568"/>
            <a:ext cx="22620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https://hub.docker.com/r/ibmcom/websphere-portal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4556" y="6213048"/>
            <a:ext cx="1689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strike="sngStrike" dirty="0" err="1"/>
              <a:t>docker</a:t>
            </a:r>
            <a:r>
              <a:rPr lang="en-US" sz="800" strike="sngStrike" dirty="0"/>
              <a:t> pull </a:t>
            </a:r>
            <a:r>
              <a:rPr lang="en-US" sz="800" strike="sngStrike" dirty="0" err="1"/>
              <a:t>ibmcom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websphere</a:t>
            </a:r>
            <a:r>
              <a:rPr lang="en-US" sz="800" strike="sngStrike" dirty="0"/>
              <a:t>-portal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13500" y="6464113"/>
            <a:ext cx="249459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https://github.com/digexp/ci.docker.websphere-portal</a:t>
            </a:r>
          </a:p>
        </p:txBody>
      </p:sp>
      <p:cxnSp>
        <p:nvCxnSpPr>
          <p:cNvPr id="37" name="Straight Connector 36"/>
          <p:cNvCxnSpPr/>
          <p:nvPr/>
        </p:nvCxnSpPr>
        <p:spPr>
          <a:xfrm flipH="1" flipV="1">
            <a:off x="2841831" y="3830595"/>
            <a:ext cx="517561" cy="26335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14530" y="3810935"/>
            <a:ext cx="2586098" cy="240211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4765169" y="1577032"/>
            <a:ext cx="1975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runmq</a:t>
            </a:r>
            <a:r>
              <a:rPr lang="en-US" dirty="0"/>
              <a:t> </a:t>
            </a:r>
            <a:r>
              <a:rPr lang="en-US" dirty="0" err="1"/>
              <a:t>listher</a:t>
            </a:r>
            <a:r>
              <a:rPr lang="en-US" dirty="0"/>
              <a:t> 1414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752469" y="179418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https://www.ibm.com/docs/en/ibm-mq/9.1?topic=linux-using-mq-listener</a:t>
            </a:r>
          </a:p>
        </p:txBody>
      </p:sp>
      <p:sp>
        <p:nvSpPr>
          <p:cNvPr id="41" name="Rectangle 40"/>
          <p:cNvSpPr/>
          <p:nvPr/>
        </p:nvSpPr>
        <p:spPr>
          <a:xfrm>
            <a:off x="9626600" y="2719079"/>
            <a:ext cx="2032000" cy="6083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ITIL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9626600" y="3327400"/>
            <a:ext cx="2032000" cy="175290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9823450" y="3661318"/>
            <a:ext cx="16383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bash-4.4$ </a:t>
            </a:r>
            <a:r>
              <a:rPr lang="en-US" sz="800" dirty="0" err="1"/>
              <a:t>runmqlsr</a:t>
            </a:r>
            <a:r>
              <a:rPr lang="en-US" sz="800" dirty="0"/>
              <a:t> -t </a:t>
            </a:r>
            <a:r>
              <a:rPr lang="en-US" sz="800" dirty="0" err="1"/>
              <a:t>tcp</a:t>
            </a:r>
            <a:r>
              <a:rPr lang="en-US" sz="800" dirty="0"/>
              <a:t> -m QM_1 -p 1414</a:t>
            </a:r>
          </a:p>
          <a:p>
            <a:r>
              <a:rPr lang="en-US" sz="800" dirty="0"/>
              <a:t>10/18/23 16:41:06 AMQ9243E: The queue manager 'QM_1' does not exist.</a:t>
            </a:r>
          </a:p>
        </p:txBody>
      </p:sp>
      <p:sp>
        <p:nvSpPr>
          <p:cNvPr id="44" name="Rectangle 43"/>
          <p:cNvSpPr/>
          <p:nvPr/>
        </p:nvSpPr>
        <p:spPr>
          <a:xfrm>
            <a:off x="9836150" y="446890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DEFINE QM (QM_1)</a:t>
            </a:r>
          </a:p>
          <a:p>
            <a:r>
              <a:rPr lang="en-US" sz="800" dirty="0"/>
              <a:t>     1 : DEFINE QM (QM_1)</a:t>
            </a:r>
          </a:p>
          <a:p>
            <a:r>
              <a:rPr lang="en-US" sz="800" dirty="0"/>
              <a:t>AMQ8150E: IBM MQ object already exists.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9703948" y="4810674"/>
            <a:ext cx="17848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./</a:t>
            </a:r>
            <a:r>
              <a:rPr lang="en-US" dirty="0" err="1"/>
              <a:t>runmqlsr</a:t>
            </a:r>
            <a:r>
              <a:rPr lang="en-US" dirty="0"/>
              <a:t> -t </a:t>
            </a:r>
            <a:r>
              <a:rPr lang="en-US" dirty="0" err="1"/>
              <a:t>tcp</a:t>
            </a:r>
            <a:r>
              <a:rPr lang="en-US" dirty="0"/>
              <a:t> </a:t>
            </a:r>
          </a:p>
        </p:txBody>
      </p:sp>
      <p:sp>
        <p:nvSpPr>
          <p:cNvPr id="47" name="Rectangle 46"/>
          <p:cNvSpPr/>
          <p:nvPr/>
        </p:nvSpPr>
        <p:spPr>
          <a:xfrm>
            <a:off x="9626600" y="5184754"/>
            <a:ext cx="2032000" cy="7381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626600" y="5203645"/>
            <a:ext cx="21423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478525b86e94   </a:t>
            </a:r>
            <a:r>
              <a:rPr lang="en-US" sz="800" dirty="0" err="1"/>
              <a:t>ibmcom</a:t>
            </a:r>
            <a:r>
              <a:rPr lang="en-US" sz="800" dirty="0"/>
              <a:t>/</a:t>
            </a:r>
            <a:r>
              <a:rPr lang="en-US" sz="800" dirty="0" err="1"/>
              <a:t>mq</a:t>
            </a:r>
            <a:r>
              <a:rPr lang="en-US" sz="800" dirty="0"/>
              <a:t>                      "</a:t>
            </a:r>
            <a:r>
              <a:rPr lang="en-US" sz="800" dirty="0" err="1"/>
              <a:t>runmqdevserver</a:t>
            </a:r>
            <a:r>
              <a:rPr lang="en-US" sz="800" dirty="0"/>
              <a:t>"         2 weeks ago   Up 25 minutes   1414/</a:t>
            </a:r>
            <a:r>
              <a:rPr lang="en-US" sz="800" dirty="0" err="1"/>
              <a:t>tcp</a:t>
            </a:r>
            <a:r>
              <a:rPr lang="en-US" sz="800" dirty="0"/>
              <a:t>, 9157/</a:t>
            </a:r>
            <a:r>
              <a:rPr lang="en-US" sz="800" dirty="0" err="1"/>
              <a:t>tcp</a:t>
            </a:r>
            <a:r>
              <a:rPr lang="en-US" sz="800" dirty="0"/>
              <a:t>, 9443/</a:t>
            </a:r>
            <a:r>
              <a:rPr lang="en-US" sz="800" dirty="0" err="1"/>
              <a:t>tcp</a:t>
            </a:r>
            <a:r>
              <a:rPr lang="en-US" sz="800" dirty="0"/>
              <a:t>                    www_mq_1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7500" y="5203645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2024/5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392591" y="5623587"/>
            <a:ext cx="481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2024/5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2293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2600" y="1268968"/>
            <a:ext cx="9161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Visa	| Andrew </a:t>
            </a:r>
            <a:r>
              <a:rPr lang="en-US" strike="sngStrike" dirty="0" err="1" smtClean="0"/>
              <a:t>Rotondo</a:t>
            </a:r>
            <a:r>
              <a:rPr lang="en-US" strike="sngStrike" dirty="0" smtClean="0"/>
              <a:t>	|	manifestation</a:t>
            </a:r>
          </a:p>
          <a:p>
            <a:r>
              <a:rPr lang="en-US" strike="sngStrike" dirty="0" smtClean="0"/>
              <a:t>Docker	</a:t>
            </a:r>
            <a:r>
              <a:rPr lang="en-US" strike="sngStrike" dirty="0"/>
              <a:t>| 		|	</a:t>
            </a:r>
            <a:r>
              <a:rPr lang="en-US" sz="800" strike="sngStrike" dirty="0"/>
              <a:t>Error response from daemon: manifest for </a:t>
            </a:r>
            <a:r>
              <a:rPr lang="en-US" sz="800" strike="sngStrike" dirty="0" err="1"/>
              <a:t>ibmcom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websphere-portal:latest</a:t>
            </a:r>
            <a:r>
              <a:rPr lang="en-US" sz="800" strike="sngStrike" dirty="0"/>
              <a:t> not found: manifest unknown: manifest unknown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500" y="6068199"/>
            <a:ext cx="3204723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11:32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0.001 bathroom touching herself</a:t>
            </a:r>
          </a:p>
          <a:p>
            <a:r>
              <a:rPr lang="en-US" sz="800" strike="sngStrike" dirty="0"/>
              <a:t>	</a:t>
            </a:r>
            <a:r>
              <a:rPr lang="en-US" sz="800" strike="sngStrike" dirty="0" smtClean="0"/>
              <a:t>0.001 x/y penis 0.001 top near skin 0.091 </a:t>
            </a:r>
            <a:r>
              <a:rPr lang="en-US" sz="800" strike="sngStrike" dirty="0" err="1" smtClean="0"/>
              <a:t>circulzed</a:t>
            </a:r>
            <a:endParaRPr lang="en-US" sz="800" strike="sngStrik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775" y="2081213"/>
            <a:ext cx="708025" cy="94525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82600" y="1915299"/>
            <a:ext cx="1019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7500" y="3210699"/>
            <a:ext cx="1019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437" y="2260599"/>
            <a:ext cx="588963" cy="5863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1473200" y="2081213"/>
            <a:ext cx="939800" cy="945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366837" y="2060170"/>
            <a:ext cx="817563" cy="100292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26255" y="2060170"/>
            <a:ext cx="817563" cy="100292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238" y="2081213"/>
            <a:ext cx="636988" cy="9818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223" y="2219067"/>
            <a:ext cx="523562" cy="78677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782218" y="2036541"/>
            <a:ext cx="817563" cy="100292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Straight Connector 18"/>
          <p:cNvCxnSpPr/>
          <p:nvPr/>
        </p:nvCxnSpPr>
        <p:spPr>
          <a:xfrm flipH="1" flipV="1">
            <a:off x="3670300" y="2260599"/>
            <a:ext cx="1041400" cy="4953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589757" y="2315348"/>
            <a:ext cx="1175441" cy="66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17500" y="4290199"/>
            <a:ext cx="1019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17500" y="5318899"/>
            <a:ext cx="10198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54932" y="2938050"/>
            <a:ext cx="2513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000.tw.pns </a:t>
            </a:r>
            <a:r>
              <a:rPr lang="en-US" sz="800" strike="sngStrike" dirty="0" smtClean="0"/>
              <a:t>person sitting at </a:t>
            </a:r>
            <a:r>
              <a:rPr lang="en-US" sz="800" strike="sngStrike" dirty="0" err="1" smtClean="0"/>
              <a:t>gorvery</a:t>
            </a:r>
            <a:r>
              <a:rPr lang="en-US" sz="800" strike="sngStrike" dirty="0" smtClean="0"/>
              <a:t> store</a:t>
            </a:r>
            <a:endParaRPr lang="en-US" sz="800" strike="sngStrike" dirty="0"/>
          </a:p>
        </p:txBody>
      </p:sp>
    </p:spTree>
    <p:extLst>
      <p:ext uri="{BB962C8B-B14F-4D97-AF65-F5344CB8AC3E}">
        <p14:creationId xmlns:p14="http://schemas.microsoft.com/office/powerpoint/2010/main" val="319697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529482" y="3912632"/>
            <a:ext cx="2928718" cy="129436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97559" y="3644103"/>
            <a:ext cx="327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KING.</a:t>
            </a:r>
            <a:r>
              <a:rPr lang="en-US" strike="sngStrike" dirty="0" err="1" smtClean="0"/>
              <a:t>gheo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dell.quest.cleint.edb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sp>
        <p:nvSpPr>
          <p:cNvPr id="5" name="TextBox 4"/>
          <p:cNvSpPr txBox="1"/>
          <p:nvPr/>
        </p:nvSpPr>
        <p:spPr>
          <a:xfrm>
            <a:off x="5377164" y="1042769"/>
            <a:ext cx="1764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King’s Quest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6718300" y="2540000"/>
            <a:ext cx="241963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Agron</a:t>
            </a:r>
            <a:r>
              <a:rPr lang="en-US" dirty="0" smtClean="0"/>
              <a:t> CONSITOIN ALBANIA</a:t>
            </a:r>
          </a:p>
          <a:p>
            <a:r>
              <a:rPr lang="en-US" sz="800" strike="sngStrike" dirty="0" smtClean="0"/>
              <a:t>Lord of rings Aragon</a:t>
            </a:r>
            <a:endParaRPr lang="en-US" sz="800" strike="sngStrik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106" y="5697190"/>
            <a:ext cx="472222" cy="4722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529482" y="4100731"/>
            <a:ext cx="20765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oracle </a:t>
            </a:r>
            <a:r>
              <a:rPr lang="en-US" dirty="0">
                <a:solidFill>
                  <a:schemeClr val="bg1"/>
                </a:solidFill>
              </a:rPr>
              <a:t>start </a:t>
            </a:r>
            <a:r>
              <a:rPr lang="en-US" dirty="0" err="1" smtClean="0">
                <a:solidFill>
                  <a:schemeClr val="bg1"/>
                </a:solidFill>
              </a:rPr>
              <a:t>oas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oracle-server-</a:t>
            </a:r>
            <a:r>
              <a:rPr lang="en-US" dirty="0" err="1" smtClean="0">
                <a:solidFill>
                  <a:schemeClr val="bg1"/>
                </a:solidFill>
              </a:rPr>
              <a:t>oas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 oracle-server-bpm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Oracle-server-portal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1803568"/>
            <a:ext cx="1190625" cy="14859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1180932"/>
            <a:ext cx="2819400" cy="152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99136" y="1943100"/>
            <a:ext cx="928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Equinox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08552" y="2381766"/>
            <a:ext cx="490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IPX</a:t>
            </a:r>
            <a:endParaRPr lang="en-US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468" y="5909578"/>
            <a:ext cx="512176" cy="43278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321" y="5594529"/>
            <a:ext cx="708522" cy="70852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549" y="5728809"/>
            <a:ext cx="1473292" cy="288253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718300" y="1412775"/>
            <a:ext cx="49688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“Dwell</a:t>
            </a:r>
            <a:r>
              <a:rPr lang="en-US" dirty="0" smtClean="0"/>
              <a:t>” </a:t>
            </a:r>
            <a:r>
              <a:rPr lang="en-US" strike="sngStrike" dirty="0" smtClean="0"/>
              <a:t>Karl-Marx (Stefan Marx, Visa France , </a:t>
            </a:r>
            <a:r>
              <a:rPr lang="en-US" strike="sngStrike" dirty="0" err="1" smtClean="0"/>
              <a:t>Droz</a:t>
            </a:r>
            <a:r>
              <a:rPr lang="en-US" strike="sngStrike" dirty="0" smtClean="0"/>
              <a:t>)</a:t>
            </a:r>
          </a:p>
          <a:p>
            <a:r>
              <a:rPr lang="en-US" strike="sngStrike" dirty="0" smtClean="0"/>
              <a:t>“Dwelling”</a:t>
            </a:r>
          </a:p>
          <a:p>
            <a:r>
              <a:rPr lang="en-US" strike="sngStrike" dirty="0"/>
              <a:t>	</a:t>
            </a:r>
            <a:r>
              <a:rPr lang="en-US" strike="sngStrike" dirty="0" smtClean="0"/>
              <a:t>union SPD !CDU </a:t>
            </a:r>
            <a:r>
              <a:rPr lang="en-US" strike="sngStrike" dirty="0" err="1" smtClean="0"/>
              <a:t>daimler</a:t>
            </a:r>
            <a:r>
              <a:rPr lang="en-US" strike="sngStrike" dirty="0" smtClean="0"/>
              <a:t> ag</a:t>
            </a:r>
            <a:endParaRPr lang="en-US" strike="sngStrike" dirty="0"/>
          </a:p>
        </p:txBody>
      </p:sp>
      <p:sp>
        <p:nvSpPr>
          <p:cNvPr id="20" name="TextBox 19"/>
          <p:cNvSpPr txBox="1"/>
          <p:nvPr/>
        </p:nvSpPr>
        <p:spPr>
          <a:xfrm>
            <a:off x="5463430" y="3289468"/>
            <a:ext cx="60862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v2:fbi:kidnapping  PICUTRE OF DAUTEHR 43 FEMAIL BRUNETTE</a:t>
            </a:r>
          </a:p>
          <a:p>
            <a:r>
              <a:rPr lang="en-US" dirty="0"/>
              <a:t>	</a:t>
            </a:r>
            <a:r>
              <a:rPr lang="en-US" dirty="0" smtClean="0"/>
              <a:t>	ENGINEERING(</a:t>
            </a:r>
            <a:r>
              <a:rPr lang="en-US" dirty="0" err="1" smtClean="0"/>
              <a:t>edb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3009900" y="1777995"/>
            <a:ext cx="1454209" cy="15114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5259387" y="1638300"/>
            <a:ext cx="426830" cy="1548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99136" y="2324016"/>
            <a:ext cx="149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APPEL TOCUH</a:t>
            </a:r>
            <a:endParaRPr lang="en-US" strike="sngStrik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999136" y="1836602"/>
            <a:ext cx="1319161" cy="142922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957" y="5109994"/>
            <a:ext cx="865187" cy="346075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1778000" y="4751000"/>
            <a:ext cx="776144" cy="1040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688957" y="5109994"/>
            <a:ext cx="1319161" cy="41996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5221" y="4102701"/>
            <a:ext cx="1885950" cy="152400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0" y="4700895"/>
            <a:ext cx="1579752" cy="50610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</a:t>
            </a:r>
            <a:r>
              <a:rPr lang="en-US" dirty="0" err="1" smtClean="0"/>
              <a:t>Workcamp</a:t>
            </a:r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-46228" y="4181880"/>
            <a:ext cx="1579752" cy="5061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!Auschwitz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453001" y="4011605"/>
            <a:ext cx="261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HOCME:LUX:COINTPOWN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902" y="4551212"/>
            <a:ext cx="564283" cy="655788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466" y="4621648"/>
            <a:ext cx="397349" cy="409935"/>
          </a:xfrm>
          <a:prstGeom prst="rect">
            <a:avLst/>
          </a:prstGeom>
        </p:spPr>
      </p:pic>
      <p:cxnSp>
        <p:nvCxnSpPr>
          <p:cNvPr id="39" name="Straight Connector 38"/>
          <p:cNvCxnSpPr/>
          <p:nvPr/>
        </p:nvCxnSpPr>
        <p:spPr>
          <a:xfrm>
            <a:off x="1579752" y="4687985"/>
            <a:ext cx="1419201" cy="26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679792" y="4347434"/>
            <a:ext cx="1319161" cy="74984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193888" y="4011605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2017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-34948" y="4036388"/>
            <a:ext cx="5178448" cy="155814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7502" y="5791200"/>
            <a:ext cx="412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FBI:WMD:MAINSTREET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santa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clara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nokia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2554144" y="6490732"/>
            <a:ext cx="3772909" cy="74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137321" y="6535745"/>
            <a:ext cx="4126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FBI:WMD:MAINSTREET</a:t>
            </a:r>
            <a:r>
              <a:rPr lang="en-US" strike="sngStrike" dirty="0"/>
              <a:t>(</a:t>
            </a:r>
            <a:r>
              <a:rPr lang="en-US" strike="sngStrike" dirty="0" err="1"/>
              <a:t>santa</a:t>
            </a:r>
            <a:r>
              <a:rPr lang="en-US" strike="sngStrike" dirty="0"/>
              <a:t> </a:t>
            </a:r>
            <a:r>
              <a:rPr lang="en-US" strike="sngStrike" dirty="0" err="1"/>
              <a:t>clara</a:t>
            </a:r>
            <a:r>
              <a:rPr lang="en-US" strike="sngStrike" dirty="0"/>
              <a:t>, </a:t>
            </a:r>
            <a:r>
              <a:rPr lang="en-US" strike="sngStrike" dirty="0" err="1"/>
              <a:t>nokia</a:t>
            </a:r>
            <a:r>
              <a:rPr lang="en-US" strike="sngStrike" dirty="0"/>
              <a:t>)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202730" y="5319974"/>
            <a:ext cx="172996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HOMICDIE</a:t>
            </a:r>
          </a:p>
          <a:p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tranlad</a:t>
            </a:r>
            <a:r>
              <a:rPr lang="en-US" sz="800" strike="sngStrike" dirty="0" smtClean="0"/>
              <a:t>( toad(slag)</a:t>
            </a:r>
            <a:r>
              <a:rPr lang="en-US" sz="800" strike="sngStrike" dirty="0" err="1" smtClean="0"/>
              <a:t>tot,tod</a:t>
            </a:r>
            <a:r>
              <a:rPr lang="en-US" sz="800" strike="sngStrike" dirty="0" smtClean="0"/>
              <a:t> (</a:t>
            </a:r>
            <a:r>
              <a:rPr lang="en-US" sz="800" strike="sngStrike" dirty="0" err="1" smtClean="0"/>
              <a:t>tnal</a:t>
            </a:r>
            <a:r>
              <a:rPr lang="en-US" sz="800" strike="sngStrike" dirty="0" smtClean="0"/>
              <a:t>)dead</a:t>
            </a:r>
            <a:endParaRPr lang="en-US" sz="800" strike="sngStrike" dirty="0"/>
          </a:p>
        </p:txBody>
      </p:sp>
      <p:cxnSp>
        <p:nvCxnSpPr>
          <p:cNvPr id="51" name="Straight Connector 50"/>
          <p:cNvCxnSpPr/>
          <p:nvPr/>
        </p:nvCxnSpPr>
        <p:spPr>
          <a:xfrm flipV="1">
            <a:off x="9202730" y="5791200"/>
            <a:ext cx="325826" cy="2414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798" y="5685019"/>
            <a:ext cx="1483860" cy="618032"/>
          </a:xfrm>
          <a:prstGeom prst="rect">
            <a:avLst/>
          </a:prstGeom>
        </p:spPr>
      </p:pic>
      <p:cxnSp>
        <p:nvCxnSpPr>
          <p:cNvPr id="55" name="Straight Connector 54"/>
          <p:cNvCxnSpPr/>
          <p:nvPr/>
        </p:nvCxnSpPr>
        <p:spPr>
          <a:xfrm flipH="1" flipV="1">
            <a:off x="9141051" y="5975866"/>
            <a:ext cx="778683" cy="4949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141050" y="5626701"/>
            <a:ext cx="3179147" cy="74457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553780" y="5052518"/>
            <a:ext cx="1520044" cy="135258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9144392" y="4140203"/>
            <a:ext cx="3047608" cy="81374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MATIAS</a:t>
            </a:r>
            <a:endParaRPr lang="en-US" dirty="0"/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7969" y="2458134"/>
            <a:ext cx="1380453" cy="739938"/>
          </a:xfrm>
          <a:prstGeom prst="rect">
            <a:avLst/>
          </a:prstGeom>
        </p:spPr>
      </p:pic>
      <p:cxnSp>
        <p:nvCxnSpPr>
          <p:cNvPr id="61" name="Straight Connector 60"/>
          <p:cNvCxnSpPr/>
          <p:nvPr/>
        </p:nvCxnSpPr>
        <p:spPr>
          <a:xfrm flipV="1">
            <a:off x="9784644" y="2302157"/>
            <a:ext cx="1902517" cy="987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9928559" y="3085064"/>
            <a:ext cx="15343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IPX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tim</a:t>
            </a:r>
            <a:r>
              <a:rPr lang="en-US" sz="800" strike="sngStrike" dirty="0" smtClean="0"/>
              <a:t>-o </a:t>
            </a:r>
            <a:r>
              <a:rPr lang="en-US" sz="800" dirty="0" smtClean="0"/>
              <a:t> </a:t>
            </a:r>
            <a:r>
              <a:rPr lang="en-US" sz="800" strike="sngStrike" dirty="0" err="1" smtClean="0"/>
              <a:t>norriege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porngraphny</a:t>
            </a:r>
            <a:endParaRPr lang="en-US" sz="800" strike="sngStrike" dirty="0"/>
          </a:p>
        </p:txBody>
      </p:sp>
      <p:sp>
        <p:nvSpPr>
          <p:cNvPr id="63" name="TextBox 62"/>
          <p:cNvSpPr txBox="1"/>
          <p:nvPr/>
        </p:nvSpPr>
        <p:spPr>
          <a:xfrm>
            <a:off x="9977969" y="2273467"/>
            <a:ext cx="16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4M </a:t>
            </a:r>
            <a:r>
              <a:rPr lang="en-US" sz="800" strike="sngStrike" dirty="0" smtClean="0"/>
              <a:t>population 10 gas stations</a:t>
            </a:r>
            <a:endParaRPr lang="en-US" sz="800" strike="sngStrike" dirty="0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624" y="2503565"/>
            <a:ext cx="555887" cy="416915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0640" y="2416622"/>
            <a:ext cx="550686" cy="83059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955065" y="2355042"/>
            <a:ext cx="1507888" cy="841755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807" y="2530666"/>
            <a:ext cx="1061998" cy="553195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412032" y="5588439"/>
            <a:ext cx="644363" cy="78284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2" y="2775919"/>
            <a:ext cx="824910" cy="824910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4541" y="2722599"/>
            <a:ext cx="870382" cy="98358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282320" y="2775919"/>
            <a:ext cx="642602" cy="76738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135002" y="5550259"/>
            <a:ext cx="644363" cy="78284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275225" y="5550259"/>
            <a:ext cx="1666198" cy="78284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9682007" y="3813883"/>
            <a:ext cx="2572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Saramento.CONSTITUION</a:t>
            </a:r>
            <a:endParaRPr lang="en-US" dirty="0"/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423" y="3959442"/>
            <a:ext cx="695094" cy="899741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839486" y="4586106"/>
            <a:ext cx="2423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Prof. Dr. Robert </a:t>
            </a:r>
            <a:r>
              <a:rPr lang="en-US" dirty="0" err="1" smtClean="0"/>
              <a:t>Saenger</a:t>
            </a:r>
            <a:endParaRPr lang="en-US" dirty="0"/>
          </a:p>
          <a:p>
            <a:r>
              <a:rPr lang="en-US" dirty="0" smtClean="0"/>
              <a:t>Databases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3518489" y="2924604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Cleint</a:t>
            </a:r>
            <a:r>
              <a:rPr lang="en-US" sz="800" strike="sngStrike" dirty="0" smtClean="0"/>
              <a:t>: Toyota Norway</a:t>
            </a:r>
          </a:p>
          <a:p>
            <a:r>
              <a:rPr lang="en-US" sz="800" strike="sngStrike" dirty="0" err="1" smtClean="0"/>
              <a:t>Clietn</a:t>
            </a:r>
            <a:r>
              <a:rPr lang="en-US" sz="800" strike="sngStrike" dirty="0" smtClean="0"/>
              <a:t>: ?</a:t>
            </a:r>
            <a:endParaRPr lang="en-US" sz="800" strike="sngStrik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236964" y="1860244"/>
            <a:ext cx="1319161" cy="142922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3154877" y="1670273"/>
            <a:ext cx="18261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!</a:t>
            </a:r>
            <a:r>
              <a:rPr lang="en-US" sz="800" strike="sngStrike" dirty="0" err="1" smtClean="0"/>
              <a:t>Colosium</a:t>
            </a:r>
            <a:r>
              <a:rPr lang="en-US" sz="800" strike="sngStrike" dirty="0" smtClean="0"/>
              <a:t>: !</a:t>
            </a:r>
            <a:r>
              <a:rPr lang="en-US" sz="800" strike="sngStrike" dirty="0" err="1" smtClean="0"/>
              <a:t>sephoe</a:t>
            </a:r>
            <a:r>
              <a:rPr lang="en-US" sz="800" strike="sngStrike" dirty="0" smtClean="0"/>
              <a:t>: Hand Presentation</a:t>
            </a:r>
            <a:endParaRPr lang="en-US" sz="800" strike="sngStrike" dirty="0"/>
          </a:p>
        </p:txBody>
      </p:sp>
      <p:sp>
        <p:nvSpPr>
          <p:cNvPr id="81" name="TextBox 80"/>
          <p:cNvSpPr txBox="1"/>
          <p:nvPr/>
        </p:nvSpPr>
        <p:spPr>
          <a:xfrm>
            <a:off x="3146626" y="1449533"/>
            <a:ext cx="1959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!HOMCIE:LUX:LV:PRESATION</a:t>
            </a:r>
            <a:endParaRPr lang="en-US" sz="1200" dirty="0"/>
          </a:p>
        </p:txBody>
      </p:sp>
      <p:sp>
        <p:nvSpPr>
          <p:cNvPr id="83" name="Rectangle 82"/>
          <p:cNvSpPr/>
          <p:nvPr/>
        </p:nvSpPr>
        <p:spPr>
          <a:xfrm>
            <a:off x="10083625" y="965200"/>
            <a:ext cx="2108376" cy="622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WWI.KING.WORMS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10484529" y="1274553"/>
            <a:ext cx="1648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Bismark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Strasse</a:t>
            </a:r>
            <a:endParaRPr lang="en-US" strike="sngStrike" dirty="0"/>
          </a:p>
        </p:txBody>
      </p:sp>
      <p:sp>
        <p:nvSpPr>
          <p:cNvPr id="85" name="TextBox 84"/>
          <p:cNvSpPr txBox="1"/>
          <p:nvPr/>
        </p:nvSpPr>
        <p:spPr>
          <a:xfrm>
            <a:off x="7425549" y="412517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8880 </a:t>
            </a:r>
            <a:r>
              <a:rPr lang="en-US" sz="800" strike="sngStrike" dirty="0" smtClean="0">
                <a:solidFill>
                  <a:schemeClr val="bg1"/>
                </a:solidFill>
              </a:rPr>
              <a:t>soap</a:t>
            </a:r>
            <a:endParaRPr lang="en-US" sz="800" strike="sngStrike" dirty="0">
              <a:solidFill>
                <a:schemeClr val="bg1"/>
              </a:solidFill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216" y="3957854"/>
            <a:ext cx="1167398" cy="1167398"/>
          </a:xfrm>
          <a:prstGeom prst="rect">
            <a:avLst/>
          </a:prstGeom>
        </p:spPr>
      </p:pic>
      <p:cxnSp>
        <p:nvCxnSpPr>
          <p:cNvPr id="88" name="Straight Connector 87"/>
          <p:cNvCxnSpPr/>
          <p:nvPr/>
        </p:nvCxnSpPr>
        <p:spPr>
          <a:xfrm flipV="1">
            <a:off x="4074891" y="3834631"/>
            <a:ext cx="1590326" cy="129062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183709" y="3935799"/>
            <a:ext cx="1319161" cy="128340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30831" y="3833285"/>
            <a:ext cx="466626" cy="330527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4147024" y="3413130"/>
            <a:ext cx="2357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IPX v2:FBI:KIDNAPPING</a:t>
            </a:r>
          </a:p>
          <a:p>
            <a:r>
              <a:rPr lang="en-US" strike="sngStrike" dirty="0" smtClean="0"/>
              <a:t>Ty </a:t>
            </a:r>
            <a:r>
              <a:rPr lang="en-US" strike="sngStrike" dirty="0" err="1" smtClean="0"/>
              <a:t>lim</a:t>
            </a:r>
            <a:endParaRPr lang="en-US" strike="sngStrike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698741" y="3769786"/>
            <a:ext cx="466626" cy="330527"/>
          </a:xfrm>
          <a:prstGeom prst="rect">
            <a:avLst/>
          </a:prstGeom>
        </p:spPr>
      </p:pic>
      <p:sp>
        <p:nvSpPr>
          <p:cNvPr id="93" name="Oval 92"/>
          <p:cNvSpPr/>
          <p:nvPr/>
        </p:nvSpPr>
        <p:spPr>
          <a:xfrm>
            <a:off x="3963282" y="4060807"/>
            <a:ext cx="288866" cy="240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669091" y="4281876"/>
            <a:ext cx="859836" cy="60846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757902" y="4310421"/>
            <a:ext cx="6755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visa ty </a:t>
            </a:r>
            <a:r>
              <a:rPr lang="en-US" sz="800" dirty="0" err="1"/>
              <a:t>lim</a:t>
            </a:r>
            <a:r>
              <a:rPr lang="en-US" sz="800" dirty="0"/>
              <a:t> </a:t>
            </a:r>
            <a:r>
              <a:rPr lang="en-US" sz="800" dirty="0" err="1" smtClean="0"/>
              <a:t>websphere</a:t>
            </a:r>
            <a:r>
              <a:rPr lang="en-US" sz="800" dirty="0" smtClean="0"/>
              <a:t> </a:t>
            </a:r>
            <a:r>
              <a:rPr lang="en-US" sz="800" dirty="0" err="1" smtClean="0"/>
              <a:t>soa</a:t>
            </a:r>
            <a:endParaRPr lang="en-US" sz="800" dirty="0"/>
          </a:p>
        </p:txBody>
      </p:sp>
      <p:sp>
        <p:nvSpPr>
          <p:cNvPr id="94" name="Isosceles Triangle 93"/>
          <p:cNvSpPr/>
          <p:nvPr/>
        </p:nvSpPr>
        <p:spPr>
          <a:xfrm>
            <a:off x="4035869" y="4258186"/>
            <a:ext cx="102350" cy="413311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718307" y="4077131"/>
            <a:ext cx="888431" cy="83823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679518" y="3768805"/>
            <a:ext cx="485849" cy="32300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012449" y="3832060"/>
            <a:ext cx="485849" cy="32300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4416761" y="354841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41</a:t>
            </a:r>
            <a:r>
              <a:rPr lang="en-US" dirty="0" smtClean="0"/>
              <a:t>.</a:t>
            </a:r>
            <a:r>
              <a:rPr lang="en-US" sz="800" strike="sngStrike" dirty="0" smtClean="0"/>
              <a:t>VISA.LIMS</a:t>
            </a:r>
            <a:endParaRPr lang="en-US" sz="800" strike="sngStrike" dirty="0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553489" y="3390442"/>
            <a:ext cx="2813818" cy="191061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6770081" y="2984693"/>
            <a:ext cx="28600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I want to be an </a:t>
            </a:r>
            <a:r>
              <a:rPr lang="en-US" sz="800" strike="sngStrike" dirty="0" err="1" smtClean="0"/>
              <a:t>obel</a:t>
            </a:r>
            <a:r>
              <a:rPr lang="en-US" sz="800" strike="sngStrike" dirty="0" smtClean="0"/>
              <a:t> king with a bean and </a:t>
            </a:r>
            <a:r>
              <a:rPr lang="en-US" sz="800" strike="sngStrike" dirty="0" err="1" smtClean="0"/>
              <a:t>apoosle</a:t>
            </a:r>
            <a:r>
              <a:rPr lang="en-US" sz="800" strike="sngStrike" dirty="0" smtClean="0"/>
              <a:t> living  </a:t>
            </a:r>
            <a:r>
              <a:rPr lang="en-US" sz="800" strike="sngStrike" dirty="0" err="1" smtClean="0"/>
              <a:t>norway</a:t>
            </a:r>
            <a:endParaRPr lang="en-US" sz="800" strike="sngStrike" dirty="0"/>
          </a:p>
        </p:txBody>
      </p:sp>
      <p:sp>
        <p:nvSpPr>
          <p:cNvPr id="103" name="TextBox 102"/>
          <p:cNvSpPr txBox="1"/>
          <p:nvPr/>
        </p:nvSpPr>
        <p:spPr>
          <a:xfrm>
            <a:off x="57223" y="6303051"/>
            <a:ext cx="10230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Germans Drink Beer</a:t>
            </a:r>
            <a:endParaRPr lang="en-US" sz="800" strike="sngStrike" dirty="0"/>
          </a:p>
        </p:txBody>
      </p:sp>
      <p:pic>
        <p:nvPicPr>
          <p:cNvPr id="104" name="Picture 10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65657" y="6323586"/>
            <a:ext cx="481391" cy="264082"/>
          </a:xfrm>
          <a:prstGeom prst="rect">
            <a:avLst/>
          </a:prstGeom>
        </p:spPr>
      </p:pic>
      <p:pic>
        <p:nvPicPr>
          <p:cNvPr id="105" name="Picture 104"/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59" y="6333100"/>
            <a:ext cx="501665" cy="230372"/>
          </a:xfrm>
          <a:prstGeom prst="rect">
            <a:avLst/>
          </a:prstGeom>
        </p:spPr>
      </p:pic>
      <p:cxnSp>
        <p:nvCxnSpPr>
          <p:cNvPr id="107" name="Straight Connector 106"/>
          <p:cNvCxnSpPr>
            <a:endCxn id="103" idx="1"/>
          </p:cNvCxnSpPr>
          <p:nvPr/>
        </p:nvCxnSpPr>
        <p:spPr>
          <a:xfrm flipH="1">
            <a:off x="57223" y="6371280"/>
            <a:ext cx="2232129" cy="394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064" y="6544665"/>
            <a:ext cx="689874" cy="292795"/>
          </a:xfrm>
          <a:prstGeom prst="rect">
            <a:avLst/>
          </a:prstGeom>
        </p:spPr>
      </p:pic>
      <p:sp>
        <p:nvSpPr>
          <p:cNvPr id="109" name="TextBox 108"/>
          <p:cNvSpPr txBox="1"/>
          <p:nvPr/>
        </p:nvSpPr>
        <p:spPr>
          <a:xfrm>
            <a:off x="-33336" y="6490732"/>
            <a:ext cx="114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americans</a:t>
            </a:r>
            <a:endParaRPr lang="en-US" strike="sngStrike" dirty="0"/>
          </a:p>
        </p:txBody>
      </p:sp>
      <p:sp>
        <p:nvSpPr>
          <p:cNvPr id="110" name="TextBox 109"/>
          <p:cNvSpPr txBox="1"/>
          <p:nvPr/>
        </p:nvSpPr>
        <p:spPr>
          <a:xfrm>
            <a:off x="1862478" y="6516067"/>
            <a:ext cx="1075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president</a:t>
            </a:r>
            <a:endParaRPr lang="en-US" dirty="0"/>
          </a:p>
        </p:txBody>
      </p:sp>
      <p:cxnSp>
        <p:nvCxnSpPr>
          <p:cNvPr id="111" name="Straight Connector 110"/>
          <p:cNvCxnSpPr/>
          <p:nvPr/>
        </p:nvCxnSpPr>
        <p:spPr>
          <a:xfrm flipH="1">
            <a:off x="-182533" y="6587848"/>
            <a:ext cx="1390000" cy="1148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961760" y="6707120"/>
            <a:ext cx="1183461" cy="3310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008118" y="2133600"/>
            <a:ext cx="1500434" cy="786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635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09" y="4778457"/>
            <a:ext cx="952381" cy="13142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3101" y="5112434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err="1" smtClean="0"/>
              <a:t>Adrew</a:t>
            </a:r>
            <a:r>
              <a:rPr lang="en-US" strike="sngStrike" dirty="0" smtClean="0"/>
              <a:t> is molesting my mind or </a:t>
            </a:r>
            <a:r>
              <a:rPr lang="en-US" strike="sngStrike" dirty="0" err="1" smtClean="0"/>
              <a:t>childing</a:t>
            </a:r>
            <a:r>
              <a:rPr lang="en-US" strike="sngStrike" dirty="0" smtClean="0"/>
              <a:t> with technology. To describe </a:t>
            </a:r>
            <a:r>
              <a:rPr lang="en-US" strike="sngStrike" dirty="0" err="1" smtClean="0"/>
              <a:t>techogy</a:t>
            </a:r>
            <a:r>
              <a:rPr lang="en-US" strike="sngStrike" dirty="0" smtClean="0"/>
              <a:t> to </a:t>
            </a:r>
            <a:r>
              <a:rPr lang="en-US" strike="sngStrike" dirty="0" err="1" smtClean="0"/>
              <a:t>soemthone</a:t>
            </a:r>
            <a:r>
              <a:rPr lang="en-US" strike="sngStrike" dirty="0" smtClean="0"/>
              <a:t>… </a:t>
            </a:r>
            <a:r>
              <a:rPr lang="en-US" strike="sngStrike" dirty="0" err="1" smtClean="0"/>
              <a:t>bla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bla</a:t>
            </a:r>
            <a:endParaRPr lang="en-US" strike="sngStrike" dirty="0"/>
          </a:p>
        </p:txBody>
      </p:sp>
      <p:sp>
        <p:nvSpPr>
          <p:cNvPr id="6" name="TextBox 5"/>
          <p:cNvSpPr txBox="1"/>
          <p:nvPr/>
        </p:nvSpPr>
        <p:spPr>
          <a:xfrm>
            <a:off x="679509" y="4305300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2PM </a:t>
            </a:r>
            <a:r>
              <a:rPr lang="en-US" strike="sngStrike" dirty="0" smtClean="0"/>
              <a:t>Lull</a:t>
            </a:r>
            <a:endParaRPr lang="en-US" strike="sngStrike" dirty="0"/>
          </a:p>
        </p:txBody>
      </p:sp>
      <p:sp>
        <p:nvSpPr>
          <p:cNvPr id="7" name="TextBox 6"/>
          <p:cNvSpPr txBox="1"/>
          <p:nvPr/>
        </p:nvSpPr>
        <p:spPr>
          <a:xfrm>
            <a:off x="1778000" y="4290836"/>
            <a:ext cx="193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INTENT PAYMENTS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33544" y="4329542"/>
            <a:ext cx="3183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McKern</a:t>
            </a:r>
            <a:r>
              <a:rPr lang="en-US" dirty="0" smtClean="0"/>
              <a:t>, David </a:t>
            </a:r>
            <a:r>
              <a:rPr lang="en-US" dirty="0" err="1" smtClean="0"/>
              <a:t>Worht</a:t>
            </a:r>
            <a:r>
              <a:rPr lang="en-US" dirty="0" smtClean="0"/>
              <a:t>, Tim Cook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778000" y="4778457"/>
            <a:ext cx="6845300" cy="142922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-119344" y="51124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0" y="21082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943101" y="2006600"/>
            <a:ext cx="36661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Steve jobs must be a child molester</a:t>
            </a:r>
          </a:p>
          <a:p>
            <a:r>
              <a:rPr lang="en-US" strike="sngStrike" dirty="0" smtClean="0"/>
              <a:t>Standing by </a:t>
            </a:r>
            <a:r>
              <a:rPr lang="en-US" strike="sngStrike" dirty="0" err="1" smtClean="0"/>
              <a:t>ewndw</a:t>
            </a:r>
            <a:r>
              <a:rPr lang="en-US" strike="sngStrike" dirty="0" smtClean="0"/>
              <a:t> at home</a:t>
            </a:r>
          </a:p>
          <a:p>
            <a:r>
              <a:rPr lang="en-US" dirty="0" smtClean="0"/>
              <a:t>IPX</a:t>
            </a:r>
          </a:p>
          <a:p>
            <a:r>
              <a:rPr lang="en-US" strike="sngStrike" dirty="0" err="1" smtClean="0"/>
              <a:t>Standig</a:t>
            </a:r>
            <a:r>
              <a:rPr lang="en-US" strike="sngStrike" dirty="0" smtClean="0"/>
              <a:t> by window at tango </a:t>
            </a:r>
            <a:r>
              <a:rPr lang="en-US" strike="sngStrike" dirty="0" err="1" smtClean="0"/>
              <a:t>samsung</a:t>
            </a:r>
            <a:endParaRPr lang="en-US" strike="sngStrike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758644" y="2049107"/>
            <a:ext cx="6845300" cy="142922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1101" y="4778457"/>
            <a:ext cx="2929798" cy="1308547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8293100" y="4089400"/>
            <a:ext cx="1562100" cy="1207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347200" y="3835400"/>
            <a:ext cx="3537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z/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mps</a:t>
            </a:r>
            <a:r>
              <a:rPr lang="en-US" dirty="0" smtClean="0"/>
              <a:t>(</a:t>
            </a:r>
            <a:r>
              <a:rPr lang="en-US" dirty="0" err="1" smtClean="0"/>
              <a:t>operster</a:t>
            </a:r>
            <a:r>
              <a:rPr lang="en-US" dirty="0" smtClean="0"/>
              <a:t> per seconds)</a:t>
            </a:r>
          </a:p>
          <a:p>
            <a:r>
              <a:rPr lang="en-US" dirty="0" smtClean="0"/>
              <a:t>Bops(</a:t>
            </a:r>
            <a:r>
              <a:rPr lang="en-US" dirty="0" err="1" smtClean="0"/>
              <a:t>busine</a:t>
            </a:r>
            <a:r>
              <a:rPr lang="en-US" dirty="0" smtClean="0"/>
              <a:t> </a:t>
            </a:r>
            <a:r>
              <a:rPr lang="en-US" dirty="0" err="1" smtClean="0"/>
              <a:t>oeprsisotn</a:t>
            </a:r>
            <a:r>
              <a:rPr lang="en-US" dirty="0" smtClean="0"/>
              <a:t> per second)</a:t>
            </a:r>
          </a:p>
        </p:txBody>
      </p:sp>
      <p:cxnSp>
        <p:nvCxnSpPr>
          <p:cNvPr id="22" name="Straight Arrow Connector 21"/>
          <p:cNvCxnSpPr>
            <a:stCxn id="20" idx="1"/>
          </p:cNvCxnSpPr>
          <p:nvPr/>
        </p:nvCxnSpPr>
        <p:spPr>
          <a:xfrm flipH="1">
            <a:off x="8190394" y="4158566"/>
            <a:ext cx="1156806" cy="50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226610" y="3717111"/>
            <a:ext cx="6845300" cy="72941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537" y="4611343"/>
            <a:ext cx="1013690" cy="461300"/>
          </a:xfrm>
          <a:prstGeom prst="rect">
            <a:avLst/>
          </a:prstGeom>
        </p:spPr>
      </p:pic>
      <p:cxnSp>
        <p:nvCxnSpPr>
          <p:cNvPr id="26" name="Straight Connector 25"/>
          <p:cNvCxnSpPr/>
          <p:nvPr/>
        </p:nvCxnSpPr>
        <p:spPr>
          <a:xfrm flipV="1">
            <a:off x="9957906" y="3930596"/>
            <a:ext cx="1772993" cy="301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486" y="1888729"/>
            <a:ext cx="506676" cy="50667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933700" y="1473200"/>
            <a:ext cx="593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C++ 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904141" y="1777706"/>
            <a:ext cx="916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Manger</a:t>
            </a:r>
          </a:p>
          <a:p>
            <a:r>
              <a:rPr lang="en-US" dirty="0" smtClean="0"/>
              <a:t>Russian</a:t>
            </a:r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758644" y="1842532"/>
            <a:ext cx="1175056" cy="63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2840465" y="1815785"/>
            <a:ext cx="1175056" cy="635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033202" y="1834068"/>
            <a:ext cx="554886" cy="56133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1785982" y="3545818"/>
            <a:ext cx="28889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strike="sngStrike" dirty="0" smtClean="0"/>
              <a:t>He might have had the same problem. Apple touch</a:t>
            </a:r>
            <a:endParaRPr lang="en-US" sz="1000" b="1" strike="sngStrike" dirty="0"/>
          </a:p>
        </p:txBody>
      </p:sp>
      <p:sp>
        <p:nvSpPr>
          <p:cNvPr id="35" name="Rectangle 34"/>
          <p:cNvSpPr/>
          <p:nvPr/>
        </p:nvSpPr>
        <p:spPr>
          <a:xfrm>
            <a:off x="0" y="3465437"/>
            <a:ext cx="1778000" cy="3521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Joeb</a:t>
            </a:r>
            <a:r>
              <a:rPr lang="en-US" dirty="0" smtClean="0"/>
              <a:t>/</a:t>
            </a:r>
            <a:r>
              <a:rPr lang="en-US" dirty="0" err="1" smtClean="0"/>
              <a:t>Joeb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02" y="2168614"/>
            <a:ext cx="876300" cy="8763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1044" y="2574154"/>
            <a:ext cx="1676546" cy="77475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8" y="2709641"/>
            <a:ext cx="428001" cy="64722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32" y="2601980"/>
            <a:ext cx="393411" cy="578421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13" y="2768572"/>
            <a:ext cx="1018649" cy="478268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003" y="2816779"/>
            <a:ext cx="506676" cy="50667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626272" y="2776523"/>
            <a:ext cx="554886" cy="56133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1905600" y="1457992"/>
            <a:ext cx="791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Onsite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1607409" y="3052935"/>
            <a:ext cx="805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Offsite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69202" y="2711510"/>
            <a:ext cx="725065" cy="63740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355600" y="1888729"/>
            <a:ext cx="1138667" cy="15335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28" idx="1"/>
          </p:cNvCxnSpPr>
          <p:nvPr/>
        </p:nvCxnSpPr>
        <p:spPr>
          <a:xfrm>
            <a:off x="2933700" y="1657866"/>
            <a:ext cx="5934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600" y="1994027"/>
            <a:ext cx="3028950" cy="151447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938" y="2013285"/>
            <a:ext cx="3028950" cy="151447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247" y="1787628"/>
            <a:ext cx="907281" cy="73967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9236334" y="1503587"/>
            <a:ext cx="80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angela</a:t>
            </a:r>
            <a:endParaRPr lang="en-US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489" y="1815785"/>
            <a:ext cx="727248" cy="566910"/>
          </a:xfrm>
          <a:prstGeom prst="rect">
            <a:avLst/>
          </a:prstGeom>
        </p:spPr>
      </p:pic>
      <p:sp>
        <p:nvSpPr>
          <p:cNvPr id="55" name="Rectangle 54"/>
          <p:cNvSpPr/>
          <p:nvPr/>
        </p:nvSpPr>
        <p:spPr>
          <a:xfrm>
            <a:off x="8271045" y="1530713"/>
            <a:ext cx="803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angela</a:t>
            </a:r>
            <a:endParaRPr lang="en-US" dirty="0"/>
          </a:p>
        </p:txBody>
      </p:sp>
      <p:cxnSp>
        <p:nvCxnSpPr>
          <p:cNvPr id="57" name="Straight Connector 56"/>
          <p:cNvCxnSpPr/>
          <p:nvPr/>
        </p:nvCxnSpPr>
        <p:spPr>
          <a:xfrm flipV="1">
            <a:off x="7696200" y="1457992"/>
            <a:ext cx="1651000" cy="11161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840737" y="1503587"/>
            <a:ext cx="984363" cy="920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056705" y="1590051"/>
            <a:ext cx="950189" cy="84603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184247" y="1602087"/>
            <a:ext cx="950189" cy="84603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001" y="1811484"/>
            <a:ext cx="709411" cy="397270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 flipV="1">
            <a:off x="6972300" y="1715379"/>
            <a:ext cx="723900" cy="7621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991826" y="1551117"/>
            <a:ext cx="950189" cy="84603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7" name="Straight Connector 66"/>
          <p:cNvCxnSpPr/>
          <p:nvPr/>
        </p:nvCxnSpPr>
        <p:spPr>
          <a:xfrm>
            <a:off x="6991826" y="1079500"/>
            <a:ext cx="950189" cy="139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636117" y="1376132"/>
            <a:ext cx="206498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 smtClean="0"/>
              <a:t>LOT(A) Santa Clara</a:t>
            </a:r>
          </a:p>
          <a:p>
            <a:r>
              <a:rPr lang="en-US" sz="800" b="1" dirty="0" err="1" smtClean="0"/>
              <a:t>nonPOlcieNSA</a:t>
            </a:r>
            <a:r>
              <a:rPr lang="en-US" sz="800" b="1" dirty="0" smtClean="0"/>
              <a:t>(</a:t>
            </a:r>
            <a:r>
              <a:rPr lang="en-US" sz="800" b="1" strike="sngStrike" dirty="0" err="1" smtClean="0"/>
              <a:t>korea</a:t>
            </a:r>
            <a:r>
              <a:rPr lang="en-US" sz="800" b="1" strike="sngStrike" dirty="0" smtClean="0"/>
              <a:t>)</a:t>
            </a:r>
            <a:r>
              <a:rPr lang="en-US" sz="800" b="1" dirty="0" smtClean="0"/>
              <a:t>  </a:t>
            </a:r>
          </a:p>
          <a:p>
            <a:r>
              <a:rPr lang="en-US" sz="800" dirty="0" smtClean="0"/>
              <a:t>HP: </a:t>
            </a:r>
            <a:r>
              <a:rPr lang="en-US" sz="800" dirty="0" err="1" smtClean="0"/>
              <a:t>Applie</a:t>
            </a:r>
            <a:r>
              <a:rPr lang="en-US" sz="800" dirty="0" smtClean="0"/>
              <a:t> Filed, </a:t>
            </a:r>
            <a:r>
              <a:rPr lang="en-US" sz="800" dirty="0" err="1" smtClean="0"/>
              <a:t>PENGON.emea</a:t>
            </a:r>
            <a:r>
              <a:rPr lang="en-US" sz="800" dirty="0" smtClean="0"/>
              <a:t> Jeff </a:t>
            </a:r>
            <a:r>
              <a:rPr lang="en-US" sz="800" dirty="0" err="1" smtClean="0"/>
              <a:t>Avacoad</a:t>
            </a:r>
            <a:endParaRPr lang="en-US" sz="800" dirty="0" smtClean="0"/>
          </a:p>
          <a:p>
            <a:r>
              <a:rPr lang="en-US" sz="800" dirty="0" err="1" smtClean="0"/>
              <a:t>Cupterino</a:t>
            </a:r>
            <a:r>
              <a:rPr lang="en-US" sz="800" dirty="0" smtClean="0"/>
              <a:t> was a </a:t>
            </a:r>
            <a:r>
              <a:rPr lang="en-US" sz="800" dirty="0" err="1" smtClean="0"/>
              <a:t>appel</a:t>
            </a:r>
            <a:r>
              <a:rPr lang="en-US" sz="800" dirty="0" smtClean="0"/>
              <a:t> field</a:t>
            </a:r>
          </a:p>
          <a:p>
            <a:r>
              <a:rPr lang="en-US" sz="800" b="1" dirty="0" smtClean="0"/>
              <a:t>LOT(B) </a:t>
            </a:r>
            <a:r>
              <a:rPr lang="en-US" sz="800" b="1" strike="sngStrike" dirty="0" smtClean="0"/>
              <a:t>Acker(</a:t>
            </a:r>
            <a:r>
              <a:rPr lang="en-US" sz="800" b="1" strike="sngStrike" dirty="0" err="1" smtClean="0"/>
              <a:t>stefhan</a:t>
            </a:r>
            <a:r>
              <a:rPr lang="en-US" sz="800" b="1" strike="sngStrike" dirty="0" smtClean="0"/>
              <a:t> killer trail chickens)</a:t>
            </a:r>
            <a:endParaRPr lang="en-US" sz="800" strike="sngStrike" dirty="0" smtClean="0"/>
          </a:p>
          <a:p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5242166" y="1974132"/>
            <a:ext cx="192713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/>
              <a:t>brad </a:t>
            </a:r>
            <a:r>
              <a:rPr lang="en-US" sz="800" strike="sngStrike" dirty="0" err="1"/>
              <a:t>pitt</a:t>
            </a:r>
            <a:r>
              <a:rPr lang="en-US" sz="800" strike="sngStrike" dirty="0"/>
              <a:t> movies fight club theater cutting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708665" y="1007077"/>
            <a:ext cx="6946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HOMCEI:LUX:THERTER:BRAIN:SURGER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atari</a:t>
            </a:r>
            <a:r>
              <a:rPr lang="en-US" strike="sngStrike" dirty="0" smtClean="0"/>
              <a:t>, </a:t>
            </a:r>
            <a:r>
              <a:rPr lang="en-US" strike="sngStrike" dirty="0" err="1" smtClean="0"/>
              <a:t>ceo</a:t>
            </a:r>
            <a:r>
              <a:rPr lang="en-US" strike="sngStrike" dirty="0" smtClean="0"/>
              <a:t> review hair </a:t>
            </a:r>
            <a:r>
              <a:rPr lang="en-US" strike="sngStrike" dirty="0" err="1" smtClean="0"/>
              <a:t>translpalnt</a:t>
            </a:r>
            <a:r>
              <a:rPr lang="en-US" strike="sngStrike" dirty="0" smtClean="0"/>
              <a:t>)</a:t>
            </a:r>
            <a:endParaRPr lang="en-US" strike="sngStrike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226" y="1271248"/>
            <a:ext cx="484729" cy="484729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39" y="1416200"/>
            <a:ext cx="559969" cy="379466"/>
          </a:xfrm>
          <a:prstGeom prst="rect">
            <a:avLst/>
          </a:prstGeom>
        </p:spPr>
      </p:pic>
      <p:cxnSp>
        <p:nvCxnSpPr>
          <p:cNvPr id="74" name="Straight Connector 73"/>
          <p:cNvCxnSpPr>
            <a:stCxn id="71" idx="1"/>
          </p:cNvCxnSpPr>
          <p:nvPr/>
        </p:nvCxnSpPr>
        <p:spPr>
          <a:xfrm>
            <a:off x="3856226" y="1513613"/>
            <a:ext cx="1510654" cy="13626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869674" y="1970700"/>
            <a:ext cx="3137220" cy="153780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930331" y="2008016"/>
            <a:ext cx="3137220" cy="153780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753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6000" y="6025634"/>
            <a:ext cx="5959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Apple,Samsung</a:t>
            </a:r>
            <a:r>
              <a:rPr lang="en-US" strike="sngStrike" dirty="0" smtClean="0"/>
              <a:t>: this technology works well with the </a:t>
            </a:r>
            <a:r>
              <a:rPr lang="en-US" strike="sngStrike" dirty="0" err="1" smtClean="0"/>
              <a:t>goement</a:t>
            </a:r>
            <a:endParaRPr lang="en-US" strike="sngStrik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206" y="2321926"/>
            <a:ext cx="4174502" cy="28288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4" y="1151976"/>
            <a:ext cx="3459585" cy="552228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051300" y="123271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HOMCEI:LUX:THERTER:BRAIN:SURGER</a:t>
            </a:r>
            <a:r>
              <a:rPr lang="en-US" strike="sngStrike" dirty="0"/>
              <a:t>(</a:t>
            </a:r>
            <a:r>
              <a:rPr lang="en-US" strike="sngStrike" dirty="0" err="1"/>
              <a:t>atari</a:t>
            </a:r>
            <a:r>
              <a:rPr lang="en-US" strike="sngStrike" dirty="0"/>
              <a:t>, </a:t>
            </a:r>
            <a:r>
              <a:rPr lang="en-US" strike="sngStrike" dirty="0" err="1"/>
              <a:t>ceo</a:t>
            </a:r>
            <a:r>
              <a:rPr lang="en-US" strike="sngStrike" dirty="0"/>
              <a:t> review hair </a:t>
            </a:r>
            <a:r>
              <a:rPr lang="en-US" strike="sngStrike" dirty="0" err="1"/>
              <a:t>translpalnt</a:t>
            </a:r>
            <a:r>
              <a:rPr lang="en-US" strike="sngStrike" dirty="0"/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7061" y="3554928"/>
            <a:ext cx="3337943" cy="18730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061" y="2079179"/>
            <a:ext cx="1914286" cy="1123810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8343900" y="1879044"/>
            <a:ext cx="2590800" cy="1323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717061" y="2023987"/>
            <a:ext cx="1914286" cy="117900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81700" y="1879044"/>
            <a:ext cx="4919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The guy behind me is looking at my hair transplant</a:t>
            </a:r>
            <a:endParaRPr lang="en-US" strike="sngStrike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430" y="1851488"/>
            <a:ext cx="612775" cy="61277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690594" y="1747787"/>
            <a:ext cx="15097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/>
                <a:hlinkClick r:id="rId7"/>
              </a:rPr>
              <a:t>Wade Rosen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33" y="1851488"/>
            <a:ext cx="556512" cy="5741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439" y="2013756"/>
            <a:ext cx="1059819" cy="124907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800" y="2669761"/>
            <a:ext cx="1189799" cy="79175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290" y="2681413"/>
            <a:ext cx="1245618" cy="69754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586463" y="126242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2015</a:t>
            </a:r>
            <a:endParaRPr lang="en-US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3682771" y="994638"/>
            <a:ext cx="835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2014 </a:t>
            </a:r>
            <a:r>
              <a:rPr lang="en-US" dirty="0" err="1" smtClean="0"/>
              <a:t>Montrinig</a:t>
            </a:r>
            <a:r>
              <a:rPr lang="en-US" dirty="0" smtClean="0"/>
              <a:t>-as—</a:t>
            </a:r>
            <a:r>
              <a:rPr lang="en-US" dirty="0" err="1" smtClean="0"/>
              <a:t>Servi</a:t>
            </a:r>
            <a:r>
              <a:rPr lang="en-US" dirty="0" smtClean="0"/>
              <a:t>™   </a:t>
            </a:r>
            <a:r>
              <a:rPr lang="en-US" dirty="0" err="1" smtClean="0"/>
              <a:t>Ciscom</a:t>
            </a:r>
            <a:r>
              <a:rPr lang="en-US" dirty="0" smtClean="0"/>
              <a:t> </a:t>
            </a:r>
            <a:r>
              <a:rPr lang="en-US" dirty="0" err="1" smtClean="0"/>
              <a:t>montirng</a:t>
            </a:r>
            <a:r>
              <a:rPr lang="en-US" dirty="0" smtClean="0"/>
              <a:t> $4Billion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sam</a:t>
            </a:r>
            <a:r>
              <a:rPr lang="en-US" strike="sngStrike" dirty="0" smtClean="0"/>
              <a:t> is </a:t>
            </a:r>
            <a:r>
              <a:rPr lang="en-US" strike="sngStrike" dirty="0" err="1" smtClean="0"/>
              <a:t>revie</a:t>
            </a:r>
            <a:r>
              <a:rPr lang="en-US" strike="sngStrike" dirty="0" smtClean="0"/>
              <a:t> my hair transplant)</a:t>
            </a:r>
            <a:endParaRPr lang="en-US" strike="sngStrike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165252" y="2262861"/>
            <a:ext cx="4248456" cy="288794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5150430" y="2809444"/>
            <a:ext cx="1237670" cy="2003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6212894" y="3378959"/>
            <a:ext cx="848306" cy="913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239206" y="1867103"/>
            <a:ext cx="3126794" cy="55852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50430" y="5427943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Eric   / Eric</a:t>
            </a:r>
            <a:endParaRPr lang="en-US" strike="sngStrike" dirty="0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5257800" y="3708400"/>
            <a:ext cx="203200" cy="171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50430" y="5245100"/>
            <a:ext cx="706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seton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5857418" y="5245100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Ludwig 2019 glue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7061200" y="5614432"/>
            <a:ext cx="5009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FIB:WMD:DISNEYLAND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lugwid</a:t>
            </a:r>
            <a:r>
              <a:rPr lang="en-US" dirty="0" smtClean="0"/>
              <a:t> KING </a:t>
            </a:r>
            <a:r>
              <a:rPr lang="en-US" strike="sngStrike" dirty="0" err="1" smtClean="0"/>
              <a:t>dineladn</a:t>
            </a:r>
            <a:r>
              <a:rPr lang="en-US" strike="sngStrike" dirty="0" smtClean="0"/>
              <a:t> castle</a:t>
            </a:r>
            <a:endParaRPr lang="en-US" strike="sngStrike" dirty="0"/>
          </a:p>
        </p:txBody>
      </p:sp>
    </p:spTree>
    <p:extLst>
      <p:ext uri="{BB962C8B-B14F-4D97-AF65-F5344CB8AC3E}">
        <p14:creationId xmlns:p14="http://schemas.microsoft.com/office/powerpoint/2010/main" val="3835963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1441450"/>
            <a:ext cx="876300" cy="876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902200" y="2317750"/>
            <a:ext cx="0" cy="270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89700" y="2266950"/>
            <a:ext cx="0" cy="270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69100" y="1441450"/>
            <a:ext cx="1955800" cy="825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EXIT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807200" y="2743200"/>
            <a:ext cx="191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nonPoliceContnetItem</a:t>
            </a:r>
            <a:r>
              <a:rPr lang="en-US" sz="1200" dirty="0" smtClean="0"/>
              <a:t>[]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991600" y="2266950"/>
            <a:ext cx="0" cy="270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221404" y="1398402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OFFSITE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790676" y="231775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14800" y="5219700"/>
            <a:ext cx="571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154" y="4957703"/>
            <a:ext cx="719137" cy="52399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241800" y="5689600"/>
            <a:ext cx="571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604" y="5365790"/>
            <a:ext cx="438095" cy="64761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51699" y="5393481"/>
            <a:ext cx="207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Petersson</a:t>
            </a:r>
            <a:endParaRPr lang="en-US" dirty="0" smtClean="0"/>
          </a:p>
          <a:p>
            <a:r>
              <a:rPr lang="en-US" dirty="0" smtClean="0"/>
              <a:t>“Peak Performance”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98100" y="5481697"/>
            <a:ext cx="90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Rice</a:t>
            </a:r>
          </a:p>
          <a:p>
            <a:r>
              <a:rPr lang="en-US" dirty="0" err="1" smtClean="0"/>
              <a:t>Anottet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80335" y="5897504"/>
            <a:ext cx="226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trike="sngStrike" dirty="0" err="1" smtClean="0"/>
              <a:t>visa.Morgan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freman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8889484" y="6004840"/>
            <a:ext cx="990600" cy="26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Berkeley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580335" y="5393481"/>
            <a:ext cx="772819" cy="504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73851" y="6305462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Visa.St</a:t>
            </a:r>
            <a:r>
              <a:rPr lang="en-US" sz="800" dirty="0" smtClean="0"/>
              <a:t>. </a:t>
            </a:r>
            <a:r>
              <a:rPr lang="en-US" sz="800" dirty="0" err="1" smtClean="0"/>
              <a:t>Francis.VP</a:t>
            </a:r>
            <a:endParaRPr lang="en-US" sz="800" dirty="0" smtClean="0"/>
          </a:p>
          <a:p>
            <a:r>
              <a:rPr lang="en-US" sz="800" dirty="0" smtClean="0"/>
              <a:t>And then </a:t>
            </a:r>
            <a:r>
              <a:rPr lang="en-US" sz="800" dirty="0" err="1" smtClean="0"/>
              <a:t>Visa.St.France.VP.phone.berkely.bomb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7437286" y="45929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McCarty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224350" y="4770080"/>
            <a:ext cx="220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Rice</a:t>
            </a:r>
          </a:p>
          <a:p>
            <a:r>
              <a:rPr lang="en-US" dirty="0" smtClean="0"/>
              <a:t>Call you </a:t>
            </a:r>
            <a:r>
              <a:rPr lang="en-US" dirty="0" err="1" smtClean="0"/>
              <a:t>rice?mcarhty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6" y="1833972"/>
            <a:ext cx="3143486" cy="227459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8765" y="5011475"/>
            <a:ext cx="463935" cy="5959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772" y="4341060"/>
            <a:ext cx="350993" cy="35099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62" y="4299387"/>
            <a:ext cx="242357" cy="29356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056412" y="4858167"/>
            <a:ext cx="24160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https://www.linkedin.com/in/rick-mccarthy-8b41543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88455" y="4183482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CIA -&gt; </a:t>
            </a:r>
            <a:r>
              <a:rPr lang="en-US" sz="800" strike="sngStrike" dirty="0" smtClean="0"/>
              <a:t>AIC(ass in chair)</a:t>
            </a:r>
          </a:p>
          <a:p>
            <a:r>
              <a:rPr lang="en-US" sz="800" dirty="0" smtClean="0"/>
              <a:t>JFK(</a:t>
            </a:r>
            <a:r>
              <a:rPr lang="en-US" sz="800" dirty="0" err="1" smtClean="0"/>
              <a:t>fortion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8213106" y="4535396"/>
            <a:ext cx="89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brother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353154" y="5022850"/>
            <a:ext cx="762114" cy="45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277461" y="5568161"/>
            <a:ext cx="8219201" cy="135127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103505" y="5509389"/>
            <a:ext cx="8219201" cy="139866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292501" y="2755900"/>
            <a:ext cx="374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3212982" y="3352800"/>
            <a:ext cx="3676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88" y="2346485"/>
            <a:ext cx="365810" cy="36581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14" idx="1"/>
          </p:cNvCxnSpPr>
          <p:nvPr/>
        </p:nvCxnSpPr>
        <p:spPr>
          <a:xfrm>
            <a:off x="6790676" y="2502416"/>
            <a:ext cx="1731024" cy="7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756401" y="2278687"/>
            <a:ext cx="2000249" cy="53142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90600" y="1244600"/>
            <a:ext cx="7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33491" y="1256784"/>
            <a:ext cx="526106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Exit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7028" y="1244600"/>
            <a:ext cx="49244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91720" y="1185240"/>
            <a:ext cx="21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Elevator Otis Morgan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481" y="1167369"/>
            <a:ext cx="545620" cy="6742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3500" y="1523912"/>
            <a:ext cx="908335" cy="76090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692400" y="2317750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List: Added Elevator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38" y="4282508"/>
            <a:ext cx="2473066" cy="2514284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11412" y="1683119"/>
            <a:ext cx="1715788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nonPoliceContnetItem</a:t>
            </a:r>
            <a:r>
              <a:rPr lang="en-US" sz="1200" dirty="0" smtClean="0"/>
              <a:t>[]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671" y="2361906"/>
            <a:ext cx="462350" cy="1746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3722" y="2371289"/>
            <a:ext cx="501541" cy="17278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204" y="990502"/>
            <a:ext cx="1759795" cy="175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32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F63A2B6-6FD5-4C68-A171-FAD3124464DF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2C2E3-D095-4EF5-A2B4-CE664D81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562" y="1564551"/>
            <a:ext cx="651192" cy="799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DD4716-7861-446B-958E-597547AC463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859" y="1564551"/>
            <a:ext cx="707333" cy="51924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35410B-7F76-4D0D-BDE8-4DEEF77B3255}"/>
              </a:ext>
            </a:extLst>
          </p:cNvPr>
          <p:cNvCxnSpPr/>
          <p:nvPr/>
        </p:nvCxnSpPr>
        <p:spPr>
          <a:xfrm flipV="1">
            <a:off x="2102859" y="1564551"/>
            <a:ext cx="707333" cy="799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EF19BE-94EF-4A20-B5A5-B2DDCE9E7CB0}"/>
              </a:ext>
            </a:extLst>
          </p:cNvPr>
          <p:cNvCxnSpPr/>
          <p:nvPr/>
        </p:nvCxnSpPr>
        <p:spPr>
          <a:xfrm>
            <a:off x="0" y="135890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F18158DB-DCD4-4238-8609-5E2B9C284759}"/>
              </a:ext>
            </a:extLst>
          </p:cNvPr>
          <p:cNvSpPr/>
          <p:nvPr/>
        </p:nvSpPr>
        <p:spPr>
          <a:xfrm>
            <a:off x="2058221" y="1500049"/>
            <a:ext cx="707333" cy="58374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CF3A08A-B10D-4F8D-A2AA-ED47CF7684CD}"/>
              </a:ext>
            </a:extLst>
          </p:cNvPr>
          <p:cNvCxnSpPr/>
          <p:nvPr/>
        </p:nvCxnSpPr>
        <p:spPr>
          <a:xfrm>
            <a:off x="1943100" y="1500049"/>
            <a:ext cx="1257300" cy="5837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B2950634-1B19-4813-A338-1EA78D98ABEE}"/>
              </a:ext>
            </a:extLst>
          </p:cNvPr>
          <p:cNvSpPr/>
          <p:nvPr/>
        </p:nvSpPr>
        <p:spPr>
          <a:xfrm>
            <a:off x="1360979" y="1931461"/>
            <a:ext cx="652361" cy="73647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9FAED5A-D3B9-4104-AB7F-1C1A9B73A5D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25" y="1387502"/>
            <a:ext cx="1577475" cy="9837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2486C4F-1B7C-4B01-8948-5BBF0C878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035" y="1354551"/>
            <a:ext cx="1141341" cy="10166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20A05D-847B-4BDB-9928-B2AE5ED1ECC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674" y="1441209"/>
            <a:ext cx="1570993" cy="98370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3AD1AC8-55F8-4192-815B-9F3BD7EA39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295" y="1371600"/>
            <a:ext cx="1114425" cy="10287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8326276-E5CE-40A0-83CC-A59467366C85}"/>
              </a:ext>
            </a:extLst>
          </p:cNvPr>
          <p:cNvSpPr/>
          <p:nvPr/>
        </p:nvSpPr>
        <p:spPr>
          <a:xfrm>
            <a:off x="10680700" y="1371600"/>
            <a:ext cx="1511300" cy="505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661B51F-EA5A-437B-BAEB-88C18C1ABF0F}"/>
              </a:ext>
            </a:extLst>
          </p:cNvPr>
          <p:cNvSpPr/>
          <p:nvPr/>
        </p:nvSpPr>
        <p:spPr>
          <a:xfrm>
            <a:off x="3104046" y="1385302"/>
            <a:ext cx="6243154" cy="107822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BFAD12D-B15C-4574-B656-9E9E093636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71" y="1386160"/>
            <a:ext cx="788822" cy="985047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1CBE3D6-8935-4400-91E0-73111362C7D7}"/>
              </a:ext>
            </a:extLst>
          </p:cNvPr>
          <p:cNvCxnSpPr/>
          <p:nvPr/>
        </p:nvCxnSpPr>
        <p:spPr>
          <a:xfrm flipV="1">
            <a:off x="959393" y="1500049"/>
            <a:ext cx="983707" cy="7351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34A0266-3CD0-495B-B3F3-0295F68DC3CB}"/>
              </a:ext>
            </a:extLst>
          </p:cNvPr>
          <p:cNvSpPr txBox="1"/>
          <p:nvPr/>
        </p:nvSpPr>
        <p:spPr>
          <a:xfrm>
            <a:off x="-5944" y="1186688"/>
            <a:ext cx="12298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LARRY.VIDEO GAME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6E19A0-E920-4B8E-B92B-BAE1AABB232A}"/>
              </a:ext>
            </a:extLst>
          </p:cNvPr>
          <p:cNvSpPr txBox="1"/>
          <p:nvPr/>
        </p:nvSpPr>
        <p:spPr>
          <a:xfrm>
            <a:off x="1166816" y="1267211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Phil.kim</a:t>
            </a:r>
            <a:r>
              <a:rPr lang="en-US" strike="sngStrike" dirty="0"/>
              <a:t> </a:t>
            </a:r>
            <a:r>
              <a:rPr lang="en-US" sz="800" strike="sngStrike" dirty="0"/>
              <a:t>rainbow massage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166D83B-AFAA-4D91-8686-8C9389A494C5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09" y="1783852"/>
            <a:ext cx="547688" cy="535624"/>
          </a:xfrm>
          <a:prstGeom prst="rect">
            <a:avLst/>
          </a:prstGeom>
        </p:spPr>
      </p:pic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42E7FC9-C083-4FA6-A8AC-FC5B5E3E9A35}"/>
              </a:ext>
            </a:extLst>
          </p:cNvPr>
          <p:cNvCxnSpPr>
            <a:cxnSpLocks/>
          </p:cNvCxnSpPr>
          <p:nvPr/>
        </p:nvCxnSpPr>
        <p:spPr>
          <a:xfrm flipV="1">
            <a:off x="1292697" y="1919174"/>
            <a:ext cx="753959" cy="2910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478B78D-F023-4692-BD1A-3F8D00DED403}"/>
              </a:ext>
            </a:extLst>
          </p:cNvPr>
          <p:cNvSpPr/>
          <p:nvPr/>
        </p:nvSpPr>
        <p:spPr>
          <a:xfrm>
            <a:off x="1554721" y="1735466"/>
            <a:ext cx="607056" cy="60160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9B219D5-1A21-4EA0-8204-B5A49F0E8D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07" y="3201220"/>
            <a:ext cx="2285193" cy="2234859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25EC8E1-B46A-4974-B2CD-C9DE009964A6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348" y="1699789"/>
            <a:ext cx="943068" cy="70730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A14F4B05-947D-4063-8E37-769EA33989E9}"/>
              </a:ext>
            </a:extLst>
          </p:cNvPr>
          <p:cNvSpPr/>
          <p:nvPr/>
        </p:nvSpPr>
        <p:spPr>
          <a:xfrm>
            <a:off x="8636294" y="1783852"/>
            <a:ext cx="863305" cy="83207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CF721A13-3805-4F2F-A059-657BEF0C88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4786" y="3233316"/>
            <a:ext cx="3318468" cy="21834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298A18D-3824-455C-A004-006068DD2C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2859" y="3151165"/>
            <a:ext cx="2571750" cy="222885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8C6083E6-6ADB-400A-BFD8-C51FC5077E3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1133" y="3146121"/>
            <a:ext cx="1447800" cy="2228850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384F58A-D5D4-4406-95ED-7615E51A743B}"/>
              </a:ext>
            </a:extLst>
          </p:cNvPr>
          <p:cNvCxnSpPr/>
          <p:nvPr/>
        </p:nvCxnSpPr>
        <p:spPr>
          <a:xfrm flipV="1">
            <a:off x="4674609" y="3340100"/>
            <a:ext cx="6742691" cy="203487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1771063-A5FF-4C35-8174-BEC322806444}"/>
              </a:ext>
            </a:extLst>
          </p:cNvPr>
          <p:cNvSpPr/>
          <p:nvPr/>
        </p:nvSpPr>
        <p:spPr>
          <a:xfrm>
            <a:off x="5114785" y="3048981"/>
            <a:ext cx="3426595" cy="236780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96F1C3D-D833-4043-A917-606AFDC8915E}"/>
              </a:ext>
            </a:extLst>
          </p:cNvPr>
          <p:cNvSpPr/>
          <p:nvPr/>
        </p:nvSpPr>
        <p:spPr>
          <a:xfrm>
            <a:off x="8647349" y="3160247"/>
            <a:ext cx="2465781" cy="236780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167536EF-A4EC-4076-99EB-A7917FC6AA7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355" y="4703338"/>
            <a:ext cx="713446" cy="713446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9DEC68D-0E1B-4D5D-8C3F-F1832FEE26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98705" y="3862259"/>
            <a:ext cx="1898323" cy="18924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C6EE2ED2-83FD-4796-900C-4C86577C21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777" y="5499100"/>
            <a:ext cx="1158081" cy="1163251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2C7A34B5-4E74-4316-B0D3-3E5A28E149B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36" y="5416784"/>
            <a:ext cx="869640" cy="1228539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4B00990E-0275-42E8-B54D-2F578780D2EF}"/>
              </a:ext>
            </a:extLst>
          </p:cNvPr>
          <p:cNvSpPr/>
          <p:nvPr/>
        </p:nvSpPr>
        <p:spPr>
          <a:xfrm>
            <a:off x="7340600" y="3813517"/>
            <a:ext cx="2146252" cy="196989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66DE01B-BF09-4D72-894B-8B91BE17404F}"/>
              </a:ext>
            </a:extLst>
          </p:cNvPr>
          <p:cNvCxnSpPr/>
          <p:nvPr/>
        </p:nvCxnSpPr>
        <p:spPr>
          <a:xfrm flipV="1">
            <a:off x="7849667" y="3340100"/>
            <a:ext cx="2500833" cy="218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5F6CCD05-0A34-4786-802D-F8CF33E6928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710" y="5943620"/>
            <a:ext cx="1484393" cy="89063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DBE63E13-5CBD-41C9-AD48-1284BAC39F11}"/>
              </a:ext>
            </a:extLst>
          </p:cNvPr>
          <p:cNvSpPr/>
          <p:nvPr/>
        </p:nvSpPr>
        <p:spPr>
          <a:xfrm>
            <a:off x="8726858" y="5930431"/>
            <a:ext cx="1503340" cy="87499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CF7DBAEF-C814-4B23-B1B1-696D8B0E229F}"/>
              </a:ext>
            </a:extLst>
          </p:cNvPr>
          <p:cNvCxnSpPr/>
          <p:nvPr/>
        </p:nvCxnSpPr>
        <p:spPr>
          <a:xfrm flipV="1">
            <a:off x="7996309" y="5905500"/>
            <a:ext cx="2354191" cy="756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19F0AEF8-2DB5-4AF0-81BB-25E39AACEBD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88" y="6101148"/>
            <a:ext cx="630710" cy="756852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7400C2B9-F4E8-4ECB-B252-183B08606EA4}"/>
              </a:ext>
            </a:extLst>
          </p:cNvPr>
          <p:cNvSpPr/>
          <p:nvPr/>
        </p:nvSpPr>
        <p:spPr>
          <a:xfrm>
            <a:off x="9958188" y="5954130"/>
            <a:ext cx="767038" cy="87499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1881B90E-A46B-49A8-A1F2-663A51E2E340}"/>
              </a:ext>
            </a:extLst>
          </p:cNvPr>
          <p:cNvSpPr/>
          <p:nvPr/>
        </p:nvSpPr>
        <p:spPr>
          <a:xfrm>
            <a:off x="7996309" y="6430985"/>
            <a:ext cx="2918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lisa</a:t>
            </a:r>
            <a:r>
              <a:rPr lang="en-US" dirty="0"/>
              <a:t> jobs </a:t>
            </a:r>
            <a:r>
              <a:rPr lang="en-US" dirty="0" err="1"/>
              <a:t>brannon</a:t>
            </a:r>
            <a:r>
              <a:rPr lang="en-US" dirty="0"/>
              <a:t> broke a nail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AFF9F9B4-D873-4B53-9854-41BD563A58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984" y="6308898"/>
            <a:ext cx="821051" cy="267734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E87577-9EC6-4682-8FA9-1D203ADE9D25}"/>
              </a:ext>
            </a:extLst>
          </p:cNvPr>
          <p:cNvCxnSpPr/>
          <p:nvPr/>
        </p:nvCxnSpPr>
        <p:spPr>
          <a:xfrm>
            <a:off x="7721600" y="6388938"/>
            <a:ext cx="3213100" cy="2734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0B71B993-AB17-4F1E-B929-73D6621F7297}"/>
              </a:ext>
            </a:extLst>
          </p:cNvPr>
          <p:cNvSpPr/>
          <p:nvPr/>
        </p:nvSpPr>
        <p:spPr>
          <a:xfrm>
            <a:off x="7924190" y="5915194"/>
            <a:ext cx="2990481" cy="87499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24C6B0AE-00E7-45E0-95DF-CEF33CA3B0B7}"/>
              </a:ext>
            </a:extLst>
          </p:cNvPr>
          <p:cNvCxnSpPr/>
          <p:nvPr/>
        </p:nvCxnSpPr>
        <p:spPr>
          <a:xfrm flipV="1">
            <a:off x="7721600" y="5954130"/>
            <a:ext cx="3695700" cy="84618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A31E2090-45A9-487D-A8D3-A30FCB939DC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241146" y="5636428"/>
            <a:ext cx="1755663" cy="953321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012FE1EC-B675-470F-BE1B-9B3DDE78E1CA}"/>
              </a:ext>
            </a:extLst>
          </p:cNvPr>
          <p:cNvSpPr/>
          <p:nvPr/>
        </p:nvSpPr>
        <p:spPr>
          <a:xfrm>
            <a:off x="10339708" y="5610026"/>
            <a:ext cx="1706316" cy="87499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D0A85B48-6B79-403E-B632-97CA77885359}"/>
              </a:ext>
            </a:extLst>
          </p:cNvPr>
          <p:cNvCxnSpPr/>
          <p:nvPr/>
        </p:nvCxnSpPr>
        <p:spPr>
          <a:xfrm flipH="1" flipV="1">
            <a:off x="10588898" y="5416784"/>
            <a:ext cx="1285602" cy="117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24E37AFF-D48F-4062-AA70-F79D01BE165E}"/>
              </a:ext>
            </a:extLst>
          </p:cNvPr>
          <p:cNvCxnSpPr/>
          <p:nvPr/>
        </p:nvCxnSpPr>
        <p:spPr>
          <a:xfrm flipH="1" flipV="1">
            <a:off x="8990782" y="3146121"/>
            <a:ext cx="2737919" cy="1895779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2DAE2F72-7271-4D6C-8D9A-2F457632DF38}"/>
              </a:ext>
            </a:extLst>
          </p:cNvPr>
          <p:cNvPicPr>
            <a:picLocks noChangeAspect="1"/>
          </p:cNvPicPr>
          <p:nvPr/>
        </p:nvPicPr>
        <p:blipFill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421" y="6274832"/>
            <a:ext cx="667702" cy="466647"/>
          </a:xfrm>
          <a:prstGeom prst="rect">
            <a:avLst/>
          </a:prstGeom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1D810713-57E6-4CDB-AA31-690B27CDC77E}"/>
              </a:ext>
            </a:extLst>
          </p:cNvPr>
          <p:cNvSpPr/>
          <p:nvPr/>
        </p:nvSpPr>
        <p:spPr>
          <a:xfrm>
            <a:off x="4903051" y="4669271"/>
            <a:ext cx="869640" cy="84457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EDB32C5D-89DC-434B-BCB5-5377582EDBD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550" y="3032080"/>
            <a:ext cx="727810" cy="1018934"/>
          </a:xfrm>
          <a:prstGeom prst="rect">
            <a:avLst/>
          </a:prstGeom>
        </p:spPr>
      </p:pic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71A49160-057B-4B7F-8436-6E89BB85E8CD}"/>
              </a:ext>
            </a:extLst>
          </p:cNvPr>
          <p:cNvCxnSpPr/>
          <p:nvPr/>
        </p:nvCxnSpPr>
        <p:spPr>
          <a:xfrm flipH="1" flipV="1">
            <a:off x="7932984" y="4051014"/>
            <a:ext cx="1240420" cy="1448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C88ED82-4019-40C8-BFBA-B6B613AAE539}"/>
              </a:ext>
            </a:extLst>
          </p:cNvPr>
          <p:cNvSpPr/>
          <p:nvPr/>
        </p:nvSpPr>
        <p:spPr>
          <a:xfrm>
            <a:off x="4960507" y="3008715"/>
            <a:ext cx="7233913" cy="382141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FF1088E-1525-46A8-AE36-AEF6FBFE9566}"/>
              </a:ext>
            </a:extLst>
          </p:cNvPr>
          <p:cNvSpPr txBox="1"/>
          <p:nvPr/>
        </p:nvSpPr>
        <p:spPr>
          <a:xfrm>
            <a:off x="8092295" y="5663722"/>
            <a:ext cx="203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V2:FBI:KIDNAPPING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921F4B0-DD82-40EA-9445-E1BFDFA849B7}"/>
              </a:ext>
            </a:extLst>
          </p:cNvPr>
          <p:cNvSpPr txBox="1"/>
          <p:nvPr/>
        </p:nvSpPr>
        <p:spPr>
          <a:xfrm>
            <a:off x="3721100" y="5905500"/>
            <a:ext cx="427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JFK(Gov. </a:t>
            </a:r>
            <a:r>
              <a:rPr lang="en-US" dirty="0" err="1"/>
              <a:t>Newsom.St</a:t>
            </a:r>
            <a:r>
              <a:rPr lang="en-US" dirty="0"/>
              <a:t>. Anselmo. …, HOOVER)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B586CC3-C4D7-425C-B855-69CD2B7798E7}"/>
              </a:ext>
            </a:extLst>
          </p:cNvPr>
          <p:cNvSpPr/>
          <p:nvPr/>
        </p:nvSpPr>
        <p:spPr>
          <a:xfrm>
            <a:off x="4114324" y="4939788"/>
            <a:ext cx="1830235" cy="102840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42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63" y="2695683"/>
            <a:ext cx="1743075" cy="2619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16" y="1157883"/>
            <a:ext cx="636988" cy="98187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01" y="1295737"/>
            <a:ext cx="523562" cy="7867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584000" y="1136840"/>
            <a:ext cx="817563" cy="100292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325677" y="3231715"/>
            <a:ext cx="2276861" cy="19916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03004" y="2638550"/>
            <a:ext cx="2090300" cy="267650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26881" y="1030404"/>
            <a:ext cx="37578" cy="5892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612" y="3713815"/>
            <a:ext cx="725217" cy="482599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8770903" y="3574114"/>
            <a:ext cx="2116899" cy="18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8923303" y="3726514"/>
            <a:ext cx="2116899" cy="18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9075703" y="3878914"/>
            <a:ext cx="2116899" cy="18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9228103" y="4031314"/>
            <a:ext cx="2116899" cy="18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061" y="3684465"/>
            <a:ext cx="365810" cy="36581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790" y="3683312"/>
            <a:ext cx="303830" cy="456575"/>
          </a:xfrm>
          <a:prstGeom prst="rect">
            <a:avLst/>
          </a:prstGeom>
        </p:spPr>
      </p:pic>
      <p:sp>
        <p:nvSpPr>
          <p:cNvPr id="24" name="Oval 23"/>
          <p:cNvSpPr/>
          <p:nvPr/>
        </p:nvSpPr>
        <p:spPr>
          <a:xfrm>
            <a:off x="10497581" y="3726514"/>
            <a:ext cx="1651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935562" y="4611050"/>
            <a:ext cx="1651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9073593" y="3149424"/>
            <a:ext cx="755759" cy="1354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117" y="5085773"/>
            <a:ext cx="196715" cy="20294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490" y="1391187"/>
            <a:ext cx="426261" cy="426261"/>
          </a:xfrm>
          <a:prstGeom prst="rect">
            <a:avLst/>
          </a:prstGeom>
        </p:spPr>
      </p:pic>
      <p:cxnSp>
        <p:nvCxnSpPr>
          <p:cNvPr id="30" name="Straight Connector 29"/>
          <p:cNvCxnSpPr/>
          <p:nvPr/>
        </p:nvCxnSpPr>
        <p:spPr>
          <a:xfrm flipV="1">
            <a:off x="7274403" y="965200"/>
            <a:ext cx="2116899" cy="18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7426803" y="1117600"/>
            <a:ext cx="2116899" cy="18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7579203" y="1270000"/>
            <a:ext cx="2116899" cy="18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7731603" y="1422400"/>
            <a:ext cx="2116899" cy="18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354" y="3840510"/>
            <a:ext cx="774048" cy="77404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15" y="3854982"/>
            <a:ext cx="649363" cy="649363"/>
          </a:xfrm>
          <a:prstGeom prst="rect">
            <a:avLst/>
          </a:prstGeom>
        </p:spPr>
      </p:pic>
      <p:cxnSp>
        <p:nvCxnSpPr>
          <p:cNvPr id="37" name="Straight Connector 36"/>
          <p:cNvCxnSpPr/>
          <p:nvPr/>
        </p:nvCxnSpPr>
        <p:spPr>
          <a:xfrm flipH="1" flipV="1">
            <a:off x="5030402" y="3726514"/>
            <a:ext cx="938598" cy="7778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 flipV="1">
            <a:off x="4276560" y="3840510"/>
            <a:ext cx="1056532" cy="1163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566" y="3867370"/>
            <a:ext cx="621648" cy="621648"/>
          </a:xfrm>
          <a:prstGeom prst="rect">
            <a:avLst/>
          </a:prstGeom>
        </p:spPr>
      </p:pic>
      <p:cxnSp>
        <p:nvCxnSpPr>
          <p:cNvPr id="42" name="Straight Connector 41"/>
          <p:cNvCxnSpPr/>
          <p:nvPr/>
        </p:nvCxnSpPr>
        <p:spPr>
          <a:xfrm flipV="1">
            <a:off x="3386566" y="3976804"/>
            <a:ext cx="2582434" cy="445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7884003" y="1574800"/>
            <a:ext cx="2116899" cy="1860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3056070" y="3387757"/>
            <a:ext cx="2949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1990 electro store </a:t>
            </a:r>
            <a:r>
              <a:rPr lang="en-US" dirty="0" err="1"/>
              <a:t>santa</a:t>
            </a:r>
            <a:r>
              <a:rPr lang="en-US" dirty="0"/>
              <a:t> </a:t>
            </a:r>
            <a:r>
              <a:rPr lang="en-US" dirty="0" err="1"/>
              <a:t>clara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72" y="4800438"/>
            <a:ext cx="514620" cy="514620"/>
          </a:xfrm>
          <a:prstGeom prst="rect">
            <a:avLst/>
          </a:prstGeom>
        </p:spPr>
      </p:pic>
      <p:cxnSp>
        <p:nvCxnSpPr>
          <p:cNvPr id="47" name="Straight Connector 46"/>
          <p:cNvCxnSpPr/>
          <p:nvPr/>
        </p:nvCxnSpPr>
        <p:spPr>
          <a:xfrm flipV="1">
            <a:off x="3238500" y="4809145"/>
            <a:ext cx="901700" cy="6254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632" y="3116116"/>
            <a:ext cx="319146" cy="31914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3219" y="3195354"/>
            <a:ext cx="438855" cy="2286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3068156" y="2004032"/>
            <a:ext cx="4809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</a:t>
            </a:r>
            <a:r>
              <a:rPr lang="en-US" strike="sngStrike" dirty="0" smtClean="0"/>
              <a:t>(dell).quest.(DB2).</a:t>
            </a:r>
            <a:r>
              <a:rPr lang="en-US" strike="sngStrike" dirty="0" err="1" smtClean="0"/>
              <a:t>Weltbild.electronic</a:t>
            </a:r>
            <a:r>
              <a:rPr lang="en-US" strike="sngStrike" dirty="0" smtClean="0"/>
              <a:t> store</a:t>
            </a:r>
          </a:p>
          <a:p>
            <a:r>
              <a:rPr lang="en-US" b="1" strike="sngStrike" dirty="0" smtClean="0"/>
              <a:t>Mirror Newspaper</a:t>
            </a:r>
            <a:endParaRPr lang="en-US" b="1" strike="sngStrike" dirty="0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7175500" y="3574114"/>
            <a:ext cx="1333500" cy="565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532864" y="3258689"/>
            <a:ext cx="77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This works well with the </a:t>
            </a:r>
            <a:r>
              <a:rPr lang="en-US" sz="800" dirty="0" err="1" smtClean="0"/>
              <a:t>voement</a:t>
            </a:r>
            <a:endParaRPr lang="en-US" sz="800" dirty="0"/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646" y="4358784"/>
            <a:ext cx="260467" cy="26046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851" y="3484101"/>
            <a:ext cx="275672" cy="275672"/>
          </a:xfrm>
          <a:prstGeom prst="rect">
            <a:avLst/>
          </a:prstGeom>
        </p:spPr>
      </p:pic>
      <p:cxnSp>
        <p:nvCxnSpPr>
          <p:cNvPr id="57" name="Straight Connector 56"/>
          <p:cNvCxnSpPr>
            <a:endCxn id="54" idx="0"/>
          </p:cNvCxnSpPr>
          <p:nvPr/>
        </p:nvCxnSpPr>
        <p:spPr>
          <a:xfrm flipH="1">
            <a:off x="10179880" y="3815413"/>
            <a:ext cx="221420" cy="54337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483" y="4629198"/>
            <a:ext cx="303830" cy="456575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V="1">
            <a:off x="9515677" y="4687250"/>
            <a:ext cx="360849" cy="1131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581" y="1218488"/>
            <a:ext cx="1196622" cy="6731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563" y="5244333"/>
            <a:ext cx="296227" cy="21204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51" y="2140590"/>
            <a:ext cx="296227" cy="212041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8856" y="1881672"/>
            <a:ext cx="207857" cy="207857"/>
          </a:xfrm>
          <a:prstGeom prst="rect">
            <a:avLst/>
          </a:prstGeom>
        </p:spPr>
      </p:pic>
      <p:cxnSp>
        <p:nvCxnSpPr>
          <p:cNvPr id="68" name="Straight Connector 67"/>
          <p:cNvCxnSpPr>
            <a:stCxn id="80" idx="2"/>
          </p:cNvCxnSpPr>
          <p:nvPr/>
        </p:nvCxnSpPr>
        <p:spPr>
          <a:xfrm>
            <a:off x="9298766" y="2061773"/>
            <a:ext cx="758747" cy="2143516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4030999" y="6238327"/>
            <a:ext cx="269496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>
                <a:solidFill>
                  <a:srgbClr val="1A0DAB"/>
                </a:solidFill>
                <a:latin typeface="Roboto"/>
                <a:hlinkClick r:id="rId20"/>
              </a:rPr>
              <a:t>FedRAMP</a:t>
            </a:r>
            <a:r>
              <a:rPr lang="en-US" sz="800" strike="sngStrike" dirty="0">
                <a:solidFill>
                  <a:srgbClr val="1A0DAB"/>
                </a:solidFill>
                <a:latin typeface="Roboto"/>
                <a:hlinkClick r:id="rId20"/>
              </a:rPr>
              <a:t> Compliance - Amazon Web Services (AWS)</a:t>
            </a:r>
            <a:endParaRPr lang="en-US" sz="800" b="0" i="0" u="none" strike="sngStrike" dirty="0">
              <a:solidFill>
                <a:srgbClr val="1A0DAB"/>
              </a:solidFill>
              <a:effectLst/>
              <a:latin typeface="Roboto"/>
              <a:hlinkClick r:id="rId2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28831" y="6055856"/>
            <a:ext cx="7112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SAS 70</a:t>
            </a:r>
            <a:endParaRPr lang="en-US" sz="800" dirty="0"/>
          </a:p>
        </p:txBody>
      </p:sp>
      <p:sp>
        <p:nvSpPr>
          <p:cNvPr id="71" name="TextBox 70"/>
          <p:cNvSpPr txBox="1"/>
          <p:nvPr/>
        </p:nvSpPr>
        <p:spPr>
          <a:xfrm>
            <a:off x="3835438" y="5931648"/>
            <a:ext cx="7457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COMPLIANCE</a:t>
            </a:r>
            <a:endParaRPr lang="en-US" sz="800" dirty="0"/>
          </a:p>
        </p:txBody>
      </p:sp>
      <p:sp>
        <p:nvSpPr>
          <p:cNvPr id="72" name="TextBox 71"/>
          <p:cNvSpPr txBox="1"/>
          <p:nvPr/>
        </p:nvSpPr>
        <p:spPr>
          <a:xfrm>
            <a:off x="6923359" y="5906029"/>
            <a:ext cx="8691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FRAUD</a:t>
            </a:r>
          </a:p>
          <a:p>
            <a:r>
              <a:rPr lang="en-US" b="1" dirty="0" smtClean="0"/>
              <a:t>CREDIT</a:t>
            </a:r>
            <a:endParaRPr lang="en-US" b="1" dirty="0"/>
          </a:p>
        </p:txBody>
      </p:sp>
      <p:cxnSp>
        <p:nvCxnSpPr>
          <p:cNvPr id="74" name="Straight Connector 73"/>
          <p:cNvCxnSpPr/>
          <p:nvPr/>
        </p:nvCxnSpPr>
        <p:spPr>
          <a:xfrm flipH="1" flipV="1">
            <a:off x="7086600" y="5906029"/>
            <a:ext cx="797403" cy="646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777478" y="5564867"/>
            <a:ext cx="1309122" cy="3667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7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030222" y="4461533"/>
            <a:ext cx="3724402" cy="2114782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9696217" y="6455981"/>
            <a:ext cx="2260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Police </a:t>
            </a:r>
            <a:r>
              <a:rPr lang="en-US" dirty="0" err="1" smtClean="0"/>
              <a:t>Sirecne</a:t>
            </a:r>
            <a:r>
              <a:rPr lang="en-US" dirty="0" smtClean="0"/>
              <a:t> 2:14PM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080410" y="1817448"/>
            <a:ext cx="436712" cy="24432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2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339" y="4139887"/>
            <a:ext cx="307967" cy="307967"/>
          </a:xfrm>
          <a:prstGeom prst="rect">
            <a:avLst/>
          </a:prstGeom>
        </p:spPr>
      </p:pic>
      <p:cxnSp>
        <p:nvCxnSpPr>
          <p:cNvPr id="82" name="Straight Connector 81"/>
          <p:cNvCxnSpPr>
            <a:endCxn id="81" idx="0"/>
          </p:cNvCxnSpPr>
          <p:nvPr/>
        </p:nvCxnSpPr>
        <p:spPr>
          <a:xfrm>
            <a:off x="10553700" y="3967813"/>
            <a:ext cx="233623" cy="172074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/>
          <p:cNvSpPr/>
          <p:nvPr/>
        </p:nvSpPr>
        <p:spPr>
          <a:xfrm>
            <a:off x="10456626" y="4366919"/>
            <a:ext cx="1651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101824" y="4536145"/>
            <a:ext cx="429945" cy="52160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599704" y="4161028"/>
            <a:ext cx="414378" cy="3582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662681" y="3488315"/>
            <a:ext cx="414378" cy="3582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926229" y="4236911"/>
            <a:ext cx="414378" cy="3582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9" name="Oval 88"/>
          <p:cNvSpPr/>
          <p:nvPr/>
        </p:nvSpPr>
        <p:spPr>
          <a:xfrm>
            <a:off x="9021806" y="5014825"/>
            <a:ext cx="1651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348195" y="3826296"/>
            <a:ext cx="2657337" cy="84349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470778" y="5182204"/>
            <a:ext cx="2657337" cy="42855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0" y="2125898"/>
            <a:ext cx="1381004" cy="5103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St. </a:t>
            </a:r>
            <a:r>
              <a:rPr lang="en-US" dirty="0" err="1" smtClean="0"/>
              <a:t>Petersson</a:t>
            </a:r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-8191" y="995053"/>
            <a:ext cx="2901933" cy="583025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132401" y="4840521"/>
            <a:ext cx="991760" cy="47453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908111" y="5018304"/>
            <a:ext cx="471327" cy="33204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10133418" y="4056713"/>
            <a:ext cx="405758" cy="58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322" y="1346200"/>
            <a:ext cx="1129661" cy="485556"/>
          </a:xfrm>
          <a:prstGeom prst="rect">
            <a:avLst/>
          </a:prstGeom>
        </p:spPr>
      </p:pic>
      <p:cxnSp>
        <p:nvCxnSpPr>
          <p:cNvPr id="102" name="Straight Connector 101"/>
          <p:cNvCxnSpPr/>
          <p:nvPr/>
        </p:nvCxnSpPr>
        <p:spPr>
          <a:xfrm flipH="1" flipV="1">
            <a:off x="3330205" y="1136840"/>
            <a:ext cx="878091" cy="744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132240" y="1271940"/>
            <a:ext cx="1200744" cy="56990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Rectangle 103"/>
          <p:cNvSpPr/>
          <p:nvPr/>
        </p:nvSpPr>
        <p:spPr>
          <a:xfrm>
            <a:off x="3014576" y="969632"/>
            <a:ext cx="3376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/>
              <a:t>Satuday</a:t>
            </a:r>
            <a:r>
              <a:rPr lang="en-US" b="1" dirty="0" smtClean="0"/>
              <a:t>: </a:t>
            </a:r>
            <a:r>
              <a:rPr lang="en-US" sz="800" strike="sngStrike" dirty="0" err="1" smtClean="0"/>
              <a:t>electroic</a:t>
            </a:r>
            <a:r>
              <a:rPr lang="en-US" sz="800" strike="sngStrike" dirty="0" smtClean="0"/>
              <a:t> </a:t>
            </a:r>
            <a:r>
              <a:rPr lang="en-US" sz="800" strike="sngStrike" dirty="0"/>
              <a:t>store </a:t>
            </a:r>
            <a:r>
              <a:rPr lang="en-US" sz="800" strike="sngStrike" dirty="0" err="1"/>
              <a:t>santa</a:t>
            </a:r>
            <a:r>
              <a:rPr lang="en-US" sz="800" strike="sngStrike" dirty="0"/>
              <a:t> </a:t>
            </a:r>
            <a:r>
              <a:rPr lang="en-US" sz="800" strike="sngStrike" dirty="0" err="1" smtClean="0"/>
              <a:t>clara</a:t>
            </a:r>
            <a:r>
              <a:rPr lang="en-US" sz="800" strike="sngStrike" dirty="0" smtClean="0"/>
              <a:t>, father, </a:t>
            </a:r>
            <a:r>
              <a:rPr lang="en-US" sz="800" strike="sngStrike" dirty="0" err="1" smtClean="0"/>
              <a:t>suway</a:t>
            </a:r>
            <a:r>
              <a:rPr lang="en-US" sz="800" strike="sngStrike" dirty="0" smtClean="0"/>
              <a:t> sand </a:t>
            </a:r>
            <a:r>
              <a:rPr lang="en-US" sz="800" strike="sngStrike" dirty="0" err="1" smtClean="0"/>
              <a:t>abraahm</a:t>
            </a:r>
            <a:endParaRPr lang="en-US" sz="800" strike="sngStrike" dirty="0"/>
          </a:p>
        </p:txBody>
      </p:sp>
      <p:cxnSp>
        <p:nvCxnSpPr>
          <p:cNvPr id="105" name="Straight Connector 104"/>
          <p:cNvCxnSpPr>
            <a:endCxn id="88" idx="1"/>
          </p:cNvCxnSpPr>
          <p:nvPr/>
        </p:nvCxnSpPr>
        <p:spPr>
          <a:xfrm>
            <a:off x="8803231" y="2162529"/>
            <a:ext cx="1122998" cy="225352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/>
          <p:cNvCxnSpPr/>
          <p:nvPr/>
        </p:nvCxnSpPr>
        <p:spPr>
          <a:xfrm>
            <a:off x="9052476" y="4293870"/>
            <a:ext cx="2624" cy="1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8671978" y="3231715"/>
            <a:ext cx="779494" cy="11352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endCxn id="88" idx="1"/>
          </p:cNvCxnSpPr>
          <p:nvPr/>
        </p:nvCxnSpPr>
        <p:spPr>
          <a:xfrm>
            <a:off x="9428491" y="4075994"/>
            <a:ext cx="497738" cy="340063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 flipV="1">
            <a:off x="9531769" y="3757089"/>
            <a:ext cx="164332" cy="7472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446025" y="3673896"/>
            <a:ext cx="692851" cy="53139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381096" y="5165687"/>
            <a:ext cx="101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Network</a:t>
            </a:r>
            <a:endParaRPr lang="en-US" b="1" dirty="0"/>
          </a:p>
        </p:txBody>
      </p:sp>
      <p:cxnSp>
        <p:nvCxnSpPr>
          <p:cNvPr id="118" name="Straight Connector 117"/>
          <p:cNvCxnSpPr/>
          <p:nvPr/>
        </p:nvCxnSpPr>
        <p:spPr>
          <a:xfrm flipH="1" flipV="1">
            <a:off x="3132240" y="1295737"/>
            <a:ext cx="1672586" cy="8301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18"/>
          <p:cNvPicPr>
            <a:picLocks noChangeAspect="1"/>
          </p:cNvPicPr>
          <p:nvPr/>
        </p:nvPicPr>
        <p:blipFill>
          <a:blip r:embed="rId2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973" y="1336279"/>
            <a:ext cx="487792" cy="362954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3674733" y="1478967"/>
            <a:ext cx="197682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central </a:t>
            </a:r>
            <a:r>
              <a:rPr lang="en-US" sz="800" dirty="0" err="1"/>
              <a:t>comptuer</a:t>
            </a:r>
            <a:r>
              <a:rPr lang="en-US" sz="800" dirty="0"/>
              <a:t> </a:t>
            </a:r>
            <a:r>
              <a:rPr lang="en-US" sz="800" dirty="0" err="1"/>
              <a:t>santa</a:t>
            </a:r>
            <a:r>
              <a:rPr lang="en-US" sz="800" dirty="0"/>
              <a:t> </a:t>
            </a:r>
            <a:r>
              <a:rPr lang="en-US" sz="800" dirty="0" err="1"/>
              <a:t>clara</a:t>
            </a:r>
            <a:r>
              <a:rPr lang="en-US" sz="800" dirty="0"/>
              <a:t>  </a:t>
            </a:r>
            <a:r>
              <a:rPr lang="en-US" sz="800" dirty="0" err="1"/>
              <a:t>nintendo</a:t>
            </a:r>
            <a:r>
              <a:rPr lang="en-US" sz="800" dirty="0"/>
              <a:t> </a:t>
            </a:r>
            <a:r>
              <a:rPr lang="en-US" sz="800" dirty="0" err="1"/>
              <a:t>nes</a:t>
            </a:r>
            <a:endParaRPr lang="en-US" sz="800" dirty="0"/>
          </a:p>
        </p:txBody>
      </p:sp>
      <p:sp>
        <p:nvSpPr>
          <p:cNvPr id="122" name="Oval 121"/>
          <p:cNvSpPr/>
          <p:nvPr/>
        </p:nvSpPr>
        <p:spPr>
          <a:xfrm>
            <a:off x="6036255" y="2348960"/>
            <a:ext cx="1632396" cy="162481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/>
          <p:cNvSpPr/>
          <p:nvPr/>
        </p:nvSpPr>
        <p:spPr>
          <a:xfrm>
            <a:off x="6208820" y="2837781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Google Sans"/>
              </a:rPr>
              <a:t>Sunnyvale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981486" y="1791598"/>
            <a:ext cx="3694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HOCME:LUX:LV:</a:t>
            </a:r>
            <a:r>
              <a:rPr lang="en-US" strike="sngStrike" dirty="0" smtClean="0"/>
              <a:t> </a:t>
            </a:r>
            <a:r>
              <a:rPr lang="en-US" sz="800" strike="sngStrike" dirty="0" smtClean="0"/>
              <a:t>shopping </a:t>
            </a:r>
            <a:r>
              <a:rPr lang="en-US" sz="800" strike="sngStrike" dirty="0" err="1" smtClean="0"/>
              <a:t>father;freis</a:t>
            </a:r>
            <a:r>
              <a:rPr lang="en-US" sz="800" strike="sngStrike" dirty="0" smtClean="0"/>
              <a:t> las </a:t>
            </a:r>
            <a:r>
              <a:rPr lang="en-US" sz="800" strike="sngStrike" dirty="0" err="1" smtClean="0"/>
              <a:t>veags</a:t>
            </a:r>
            <a:r>
              <a:rPr lang="en-US" sz="800" strike="sngStrike" dirty="0"/>
              <a:t> </a:t>
            </a:r>
            <a:r>
              <a:rPr lang="en-US" b="1" dirty="0" smtClean="0"/>
              <a:t>CREDIT</a:t>
            </a:r>
            <a:endParaRPr lang="en-US" b="1" dirty="0"/>
          </a:p>
        </p:txBody>
      </p:sp>
      <p:sp>
        <p:nvSpPr>
          <p:cNvPr id="125" name="TextBox 124"/>
          <p:cNvSpPr txBox="1"/>
          <p:nvPr/>
        </p:nvSpPr>
        <p:spPr>
          <a:xfrm>
            <a:off x="4017771" y="1802803"/>
            <a:ext cx="4008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They have that: </a:t>
            </a:r>
            <a:r>
              <a:rPr lang="en-US" dirty="0" err="1" smtClean="0"/>
              <a:t>Sunnyvalle</a:t>
            </a:r>
            <a:r>
              <a:rPr lang="en-US" dirty="0" smtClean="0"/>
              <a:t>, </a:t>
            </a:r>
            <a:r>
              <a:rPr lang="en-US" dirty="0" err="1" smtClean="0"/>
              <a:t>Etronic</a:t>
            </a:r>
            <a:r>
              <a:rPr lang="en-US" dirty="0" smtClean="0"/>
              <a:t> Store</a:t>
            </a:r>
            <a:endParaRPr lang="en-US" dirty="0"/>
          </a:p>
        </p:txBody>
      </p:sp>
      <p:sp>
        <p:nvSpPr>
          <p:cNvPr id="126" name="Rectangle 125"/>
          <p:cNvSpPr/>
          <p:nvPr/>
        </p:nvSpPr>
        <p:spPr>
          <a:xfrm>
            <a:off x="3068156" y="6488668"/>
            <a:ext cx="132760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strike="sngStrike" dirty="0" err="1"/>
              <a:t>wierdstuff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santa</a:t>
            </a:r>
            <a:r>
              <a:rPr lang="en-US" sz="800" strike="sngStrike" dirty="0"/>
              <a:t> </a:t>
            </a:r>
            <a:r>
              <a:rPr lang="en-US" sz="800" strike="sngStrike" dirty="0" err="1"/>
              <a:t>clara</a:t>
            </a:r>
            <a:r>
              <a:rPr lang="en-US" sz="800" strike="sngStrike" dirty="0"/>
              <a:t> store</a:t>
            </a:r>
          </a:p>
        </p:txBody>
      </p:sp>
      <p:pic>
        <p:nvPicPr>
          <p:cNvPr id="127" name="Picture 126"/>
          <p:cNvPicPr>
            <a:picLocks noChangeAspect="1"/>
          </p:cNvPicPr>
          <p:nvPr/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831" y="6518008"/>
            <a:ext cx="314869" cy="314869"/>
          </a:xfrm>
          <a:prstGeom prst="rect">
            <a:avLst/>
          </a:prstGeom>
        </p:spPr>
      </p:pic>
      <p:cxnSp>
        <p:nvCxnSpPr>
          <p:cNvPr id="129" name="Straight Connector 128"/>
          <p:cNvCxnSpPr/>
          <p:nvPr/>
        </p:nvCxnSpPr>
        <p:spPr>
          <a:xfrm>
            <a:off x="3033061" y="6644147"/>
            <a:ext cx="973088" cy="5830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001979" y="6439507"/>
            <a:ext cx="1219397" cy="3582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Oval 130"/>
          <p:cNvSpPr/>
          <p:nvPr/>
        </p:nvSpPr>
        <p:spPr>
          <a:xfrm>
            <a:off x="10196591" y="2123619"/>
            <a:ext cx="1632396" cy="162481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/>
          <p:cNvSpPr/>
          <p:nvPr/>
        </p:nvSpPr>
        <p:spPr>
          <a:xfrm>
            <a:off x="10781850" y="1850950"/>
            <a:ext cx="393596" cy="49801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10272832" y="1689124"/>
            <a:ext cx="1556155" cy="247190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Rectangle 13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269497" y="1699954"/>
            <a:ext cx="1559489" cy="202040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112367" y="3064543"/>
            <a:ext cx="2657337" cy="34108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8" name="Picture 137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58422" y="2558627"/>
            <a:ext cx="413525" cy="245518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825375" y="3630693"/>
            <a:ext cx="9202856" cy="577304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5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314595" y="2768345"/>
            <a:ext cx="2848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Sunnyvale, </a:t>
            </a:r>
            <a:r>
              <a:rPr lang="en-US" dirty="0"/>
              <a:t>computer central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323" y="2586540"/>
            <a:ext cx="1774847" cy="1102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34" y="2207124"/>
            <a:ext cx="1080892" cy="16213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234" y="1743754"/>
            <a:ext cx="664699" cy="10245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92234" y="1290181"/>
            <a:ext cx="864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Lisa[]</a:t>
            </a:r>
            <a:endParaRPr lang="en-US" sz="2400" b="1" dirty="0"/>
          </a:p>
        </p:txBody>
      </p:sp>
      <p:sp>
        <p:nvSpPr>
          <p:cNvPr id="10" name="Rectangle 9"/>
          <p:cNvSpPr/>
          <p:nvPr/>
        </p:nvSpPr>
        <p:spPr>
          <a:xfrm>
            <a:off x="1316893" y="4061843"/>
            <a:ext cx="3162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apartment </a:t>
            </a:r>
            <a:r>
              <a:rPr lang="en-US" dirty="0" smtClean="0"/>
              <a:t>Sunnyvale </a:t>
            </a:r>
            <a:r>
              <a:rPr lang="en-US" dirty="0"/>
              <a:t>pool 1980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328" y="2621206"/>
            <a:ext cx="995346" cy="80746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54116" y="1005467"/>
            <a:ext cx="9395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 smtClean="0"/>
              <a:t>Saturday</a:t>
            </a:r>
            <a:endParaRPr lang="en-US" sz="1600" dirty="0"/>
          </a:p>
        </p:txBody>
      </p:sp>
      <p:sp>
        <p:nvSpPr>
          <p:cNvPr id="13" name="Oval 12"/>
          <p:cNvSpPr/>
          <p:nvPr/>
        </p:nvSpPr>
        <p:spPr>
          <a:xfrm>
            <a:off x="3957736" y="1054366"/>
            <a:ext cx="1632396" cy="1624813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163452" y="157868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oogle Sans"/>
              </a:rPr>
              <a:t>Sunnyvale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163452" y="2207124"/>
            <a:ext cx="2638181" cy="14816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549152" y="2460639"/>
            <a:ext cx="1789018" cy="110927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301" y="2437588"/>
            <a:ext cx="3276600" cy="1400175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624583" y="2947968"/>
            <a:ext cx="2634266" cy="673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514793" y="4290435"/>
            <a:ext cx="23344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499" y="1005467"/>
            <a:ext cx="2471270" cy="13839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562467" y="2448386"/>
            <a:ext cx="1040302" cy="110927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10095978" y="1547621"/>
            <a:ext cx="2096022" cy="7084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Marlin</a:t>
            </a:r>
            <a:endParaRPr lang="en-US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-49335" y="4523078"/>
            <a:ext cx="12192000" cy="12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690" y="1779753"/>
            <a:ext cx="937906" cy="942093"/>
          </a:xfrm>
          <a:prstGeom prst="rect">
            <a:avLst/>
          </a:prstGeom>
        </p:spPr>
      </p:pic>
      <p:cxnSp>
        <p:nvCxnSpPr>
          <p:cNvPr id="33" name="Straight Connector 32"/>
          <p:cNvCxnSpPr/>
          <p:nvPr/>
        </p:nvCxnSpPr>
        <p:spPr>
          <a:xfrm flipV="1">
            <a:off x="2039690" y="1763350"/>
            <a:ext cx="1129395" cy="10049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383834" y="1717119"/>
            <a:ext cx="888710" cy="42698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Sales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 flipV="1">
            <a:off x="1353397" y="1203461"/>
            <a:ext cx="524897" cy="6884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271175" y="1327882"/>
            <a:ext cx="1789018" cy="150405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726909" y="1340847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Sheela</a:t>
            </a:r>
            <a:endParaRPr lang="en-US" b="1" dirty="0"/>
          </a:p>
        </p:txBody>
      </p:sp>
      <p:sp>
        <p:nvSpPr>
          <p:cNvPr id="39" name="Rectangle 38"/>
          <p:cNvSpPr/>
          <p:nvPr/>
        </p:nvSpPr>
        <p:spPr>
          <a:xfrm>
            <a:off x="795380" y="4937226"/>
            <a:ext cx="4490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pizza sales stand in supermarket blond female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508643" y="1392169"/>
            <a:ext cx="545473" cy="784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3465793" y="1397266"/>
            <a:ext cx="545473" cy="784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790734" y="1408689"/>
            <a:ext cx="899298" cy="7421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3694949" y="1433187"/>
            <a:ext cx="298720" cy="2769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Connector 44"/>
          <p:cNvCxnSpPr>
            <a:endCxn id="43" idx="1"/>
          </p:cNvCxnSpPr>
          <p:nvPr/>
        </p:nvCxnSpPr>
        <p:spPr>
          <a:xfrm flipV="1">
            <a:off x="2508643" y="1473752"/>
            <a:ext cx="1230053" cy="1000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939" y="1621915"/>
            <a:ext cx="514785" cy="289567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901014" y="1609073"/>
            <a:ext cx="582434" cy="30312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207" y="3202582"/>
            <a:ext cx="672100" cy="672100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956933" y="3306871"/>
            <a:ext cx="725074" cy="567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109398" y="3291122"/>
            <a:ext cx="572609" cy="52512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28" y="3253707"/>
            <a:ext cx="627965" cy="627965"/>
          </a:xfrm>
          <a:prstGeom prst="rect">
            <a:avLst/>
          </a:prstGeom>
        </p:spPr>
      </p:pic>
      <p:cxnSp>
        <p:nvCxnSpPr>
          <p:cNvPr id="54" name="Straight Connector 53"/>
          <p:cNvCxnSpPr/>
          <p:nvPr/>
        </p:nvCxnSpPr>
        <p:spPr>
          <a:xfrm flipV="1">
            <a:off x="2790734" y="3306871"/>
            <a:ext cx="675059" cy="5093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 flipH="1">
            <a:off x="2772194" y="3305644"/>
            <a:ext cx="688183" cy="52512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14133" y="1537664"/>
            <a:ext cx="712789" cy="524506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858022" y="1412566"/>
            <a:ext cx="895752" cy="7496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9" name="Straight Connector 58"/>
          <p:cNvCxnSpPr/>
          <p:nvPr/>
        </p:nvCxnSpPr>
        <p:spPr>
          <a:xfrm flipH="1" flipV="1">
            <a:off x="2914133" y="1473752"/>
            <a:ext cx="775899" cy="670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3329637" y="5660854"/>
            <a:ext cx="1363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Meet Sheela</a:t>
            </a:r>
            <a:endParaRPr lang="en-US" strike="sngStrike" dirty="0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363" y="5509560"/>
            <a:ext cx="2092609" cy="1171861"/>
          </a:xfrm>
          <a:prstGeom prst="rect">
            <a:avLst/>
          </a:prstGeom>
        </p:spPr>
      </p:pic>
      <p:sp>
        <p:nvSpPr>
          <p:cNvPr id="62" name="Rectangle 61"/>
          <p:cNvSpPr/>
          <p:nvPr/>
        </p:nvSpPr>
        <p:spPr>
          <a:xfrm>
            <a:off x="3160481" y="5956810"/>
            <a:ext cx="545473" cy="784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117631" y="5961907"/>
            <a:ext cx="545473" cy="78443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3442572" y="5973330"/>
            <a:ext cx="899298" cy="74212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4346787" y="5997828"/>
            <a:ext cx="298720" cy="27699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>
            <a:endCxn id="65" idx="1"/>
          </p:cNvCxnSpPr>
          <p:nvPr/>
        </p:nvCxnSpPr>
        <p:spPr>
          <a:xfrm flipV="1">
            <a:off x="3160481" y="6038393"/>
            <a:ext cx="1230053" cy="10000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65971" y="6102305"/>
            <a:ext cx="712789" cy="52450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509860" y="5977207"/>
            <a:ext cx="895752" cy="7496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9" name="Straight Connector 68"/>
          <p:cNvCxnSpPr/>
          <p:nvPr/>
        </p:nvCxnSpPr>
        <p:spPr>
          <a:xfrm flipH="1" flipV="1">
            <a:off x="3565971" y="6038393"/>
            <a:ext cx="775899" cy="670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219024" y="1093705"/>
            <a:ext cx="1817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DEA(KOCHEMAN).LISA</a:t>
            </a:r>
            <a:endParaRPr lang="en-US" sz="14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564" y="5741503"/>
            <a:ext cx="660376" cy="620526"/>
          </a:xfrm>
          <a:prstGeom prst="rect">
            <a:avLst/>
          </a:prstGeom>
        </p:spPr>
      </p:pic>
      <p:sp>
        <p:nvSpPr>
          <p:cNvPr id="72" name="Rectangle 71"/>
          <p:cNvSpPr/>
          <p:nvPr/>
        </p:nvSpPr>
        <p:spPr>
          <a:xfrm>
            <a:off x="6145650" y="5264795"/>
            <a:ext cx="397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jackie</a:t>
            </a:r>
            <a:r>
              <a:rPr lang="en-US" dirty="0"/>
              <a:t> brown al </a:t>
            </a:r>
            <a:r>
              <a:rPr lang="en-US" dirty="0" err="1"/>
              <a:t>pachine</a:t>
            </a:r>
            <a:r>
              <a:rPr lang="en-US" dirty="0"/>
              <a:t> </a:t>
            </a:r>
            <a:r>
              <a:rPr lang="en-US" dirty="0" err="1"/>
              <a:t>melanie</a:t>
            </a:r>
            <a:r>
              <a:rPr lang="en-US" dirty="0"/>
              <a:t> </a:t>
            </a:r>
            <a:r>
              <a:rPr lang="en-US" dirty="0" err="1"/>
              <a:t>orvokes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5817784" y="52647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5960169" y="4939511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Micehalle</a:t>
            </a:r>
            <a:endParaRPr lang="en-US" strike="sngStrike" dirty="0"/>
          </a:p>
        </p:txBody>
      </p:sp>
      <p:sp>
        <p:nvSpPr>
          <p:cNvPr id="75" name="TextBox 74"/>
          <p:cNvSpPr txBox="1"/>
          <p:nvPr/>
        </p:nvSpPr>
        <p:spPr>
          <a:xfrm>
            <a:off x="5749816" y="4788087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dirty="0" err="1" smtClean="0"/>
              <a:t>Shella</a:t>
            </a:r>
            <a:endParaRPr lang="en-US" dirty="0"/>
          </a:p>
        </p:txBody>
      </p:sp>
      <p:cxnSp>
        <p:nvCxnSpPr>
          <p:cNvPr id="77" name="Straight Connector 76"/>
          <p:cNvCxnSpPr>
            <a:endCxn id="72" idx="2"/>
          </p:cNvCxnSpPr>
          <p:nvPr/>
        </p:nvCxnSpPr>
        <p:spPr>
          <a:xfrm flipV="1">
            <a:off x="6145650" y="5634127"/>
            <a:ext cx="1989872" cy="726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48" y="5802460"/>
            <a:ext cx="891455" cy="593223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491219" y="5710465"/>
            <a:ext cx="895752" cy="7496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432206" y="5710465"/>
            <a:ext cx="895752" cy="7496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481091" y="5710465"/>
            <a:ext cx="895752" cy="74967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3" name="Straight Connector 82"/>
          <p:cNvCxnSpPr/>
          <p:nvPr/>
        </p:nvCxnSpPr>
        <p:spPr>
          <a:xfrm>
            <a:off x="6244861" y="5802460"/>
            <a:ext cx="3560798" cy="44696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697774" y="4904946"/>
            <a:ext cx="4596400" cy="160126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4"/>
          <p:cNvSpPr/>
          <p:nvPr/>
        </p:nvSpPr>
        <p:spPr>
          <a:xfrm>
            <a:off x="808757" y="931923"/>
            <a:ext cx="4490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/>
              <a:t>pizza sales stand in supermarket blond female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05394" y="1336347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-2488" y="5519602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1986/7</a:t>
            </a:r>
            <a:endParaRPr lang="en-US" dirty="0"/>
          </a:p>
        </p:txBody>
      </p:sp>
      <p:sp>
        <p:nvSpPr>
          <p:cNvPr id="88" name="Rectangle 87"/>
          <p:cNvSpPr/>
          <p:nvPr/>
        </p:nvSpPr>
        <p:spPr>
          <a:xfrm>
            <a:off x="10046643" y="4968470"/>
            <a:ext cx="2096022" cy="7084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Silicon Valley</a:t>
            </a:r>
            <a:endParaRPr 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10369661" y="5365406"/>
            <a:ext cx="1685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Santa Clara Blvd</a:t>
            </a:r>
            <a:endParaRPr lang="en-US" dirty="0"/>
          </a:p>
        </p:txBody>
      </p:sp>
      <p:sp>
        <p:nvSpPr>
          <p:cNvPr id="90" name="TextBox 89"/>
          <p:cNvSpPr txBox="1"/>
          <p:nvPr/>
        </p:nvSpPr>
        <p:spPr>
          <a:xfrm>
            <a:off x="740466" y="110338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1983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3054115" y="1230230"/>
            <a:ext cx="114970" cy="1229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181463" y="1269896"/>
            <a:ext cx="114970" cy="1229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307239" y="1260219"/>
            <a:ext cx="114970" cy="12296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3187529" y="1277751"/>
            <a:ext cx="51910" cy="484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3190868" y="1318058"/>
            <a:ext cx="51910" cy="484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229423" y="1286622"/>
            <a:ext cx="51910" cy="484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242043" y="1333390"/>
            <a:ext cx="51910" cy="484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262928" y="1299466"/>
            <a:ext cx="51910" cy="484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262928" y="1324694"/>
            <a:ext cx="51910" cy="484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036573" y="1201875"/>
            <a:ext cx="405599" cy="19128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/>
          <p:cNvSpPr/>
          <p:nvPr/>
        </p:nvSpPr>
        <p:spPr>
          <a:xfrm>
            <a:off x="3652956" y="1209564"/>
            <a:ext cx="85573" cy="7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3652956" y="1282900"/>
            <a:ext cx="85573" cy="754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452978" y="1187329"/>
            <a:ext cx="405599" cy="19128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5" name="Straight Connector 104"/>
          <p:cNvCxnSpPr/>
          <p:nvPr/>
        </p:nvCxnSpPr>
        <p:spPr>
          <a:xfrm>
            <a:off x="3709876" y="1181989"/>
            <a:ext cx="131004" cy="189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3949458" y="1228625"/>
            <a:ext cx="91394" cy="701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3949458" y="1294475"/>
            <a:ext cx="91394" cy="7016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875533" y="1182458"/>
            <a:ext cx="260708" cy="19128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0" name="Straight Connector 109"/>
          <p:cNvCxnSpPr>
            <a:stCxn id="13" idx="1"/>
            <a:endCxn id="100" idx="0"/>
          </p:cNvCxnSpPr>
          <p:nvPr/>
        </p:nvCxnSpPr>
        <p:spPr>
          <a:xfrm flipH="1" flipV="1">
            <a:off x="3239373" y="1201875"/>
            <a:ext cx="957422" cy="90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1" name="Picture 1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197" y="2546383"/>
            <a:ext cx="829476" cy="11465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430203" y="2511417"/>
            <a:ext cx="1040302" cy="110927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914" y="5505894"/>
            <a:ext cx="832415" cy="1135900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984" y="5705503"/>
            <a:ext cx="1516412" cy="909847"/>
          </a:xfrm>
          <a:prstGeom prst="rect">
            <a:avLst/>
          </a:prstGeom>
        </p:spPr>
      </p:pic>
      <p:pic>
        <p:nvPicPr>
          <p:cNvPr id="114" name="Picture 11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126" y="4655467"/>
            <a:ext cx="1522256" cy="948730"/>
          </a:xfrm>
          <a:prstGeom prst="rect">
            <a:avLst/>
          </a:prstGeom>
        </p:spPr>
      </p:pic>
      <p:sp>
        <p:nvSpPr>
          <p:cNvPr id="115" name="TextBox 114"/>
          <p:cNvSpPr txBox="1"/>
          <p:nvPr/>
        </p:nvSpPr>
        <p:spPr>
          <a:xfrm>
            <a:off x="6161838" y="4145406"/>
            <a:ext cx="2885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JKF(</a:t>
            </a:r>
            <a:r>
              <a:rPr lang="en-US" dirty="0" err="1" smtClean="0"/>
              <a:t>nonPolcieHomessLiason</a:t>
            </a:r>
            <a:r>
              <a:rPr lang="en-US" dirty="0" smtClean="0"/>
              <a:t>)</a:t>
            </a:r>
          </a:p>
          <a:p>
            <a:r>
              <a:rPr lang="en-US" strike="sngStrike" dirty="0" smtClean="0"/>
              <a:t>Rot</a:t>
            </a:r>
            <a:r>
              <a:rPr lang="en-US" dirty="0" smtClean="0"/>
              <a:t>h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bruce</a:t>
            </a:r>
            <a:r>
              <a:rPr lang="en-US" sz="800" strike="sngStrike" dirty="0" smtClean="0"/>
              <a:t> lie </a:t>
            </a:r>
            <a:r>
              <a:rPr lang="en-US" sz="800" strike="sngStrike" dirty="0" err="1" smtClean="0"/>
              <a:t>imtate</a:t>
            </a:r>
            <a:r>
              <a:rPr lang="en-US" sz="800" strike="sngStrike" dirty="0" smtClean="0"/>
              <a:t> at </a:t>
            </a:r>
            <a:r>
              <a:rPr lang="en-US" sz="800" strike="sngStrike" dirty="0" err="1" smtClean="0"/>
              <a:t>fivoli</a:t>
            </a:r>
            <a:r>
              <a:rPr lang="en-US" sz="800" strike="sngStrike" dirty="0" smtClean="0"/>
              <a:t> castle).</a:t>
            </a:r>
            <a:r>
              <a:rPr lang="en-US" dirty="0" smtClean="0"/>
              <a:t>*</a:t>
            </a:r>
            <a:endParaRPr lang="en-US" dirty="0"/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35" y="5569043"/>
            <a:ext cx="846660" cy="1086119"/>
          </a:xfrm>
          <a:prstGeom prst="rect">
            <a:avLst/>
          </a:prstGeom>
        </p:spPr>
      </p:pic>
      <p:sp>
        <p:nvSpPr>
          <p:cNvPr id="117" name="TextBox 116"/>
          <p:cNvSpPr txBox="1"/>
          <p:nvPr/>
        </p:nvSpPr>
        <p:spPr>
          <a:xfrm>
            <a:off x="3755570" y="4463913"/>
            <a:ext cx="1688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Saturday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79594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37" y="1701632"/>
            <a:ext cx="2786902" cy="27869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5799" y="1862533"/>
            <a:ext cx="3543301" cy="261484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V="1">
            <a:off x="3403600" y="1460500"/>
            <a:ext cx="3073400" cy="3695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57200" y="1460500"/>
            <a:ext cx="2374900" cy="327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62900" y="1714500"/>
            <a:ext cx="43892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HOMICE:LUX:violas</a:t>
            </a:r>
            <a:r>
              <a:rPr lang="en-US" dirty="0" smtClean="0"/>
              <a:t>: </a:t>
            </a:r>
            <a:r>
              <a:rPr lang="en-US" strike="sngStrike" dirty="0" err="1" smtClean="0"/>
              <a:t>geil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) horny</a:t>
            </a:r>
          </a:p>
          <a:p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strike="sngStrike" dirty="0" smtClean="0"/>
              <a:t>!</a:t>
            </a:r>
            <a:r>
              <a:rPr lang="en-US" strike="sngStrike" dirty="0" err="1" smtClean="0"/>
              <a:t>shiesse</a:t>
            </a:r>
            <a:r>
              <a:rPr lang="en-US" strike="sngStrike" dirty="0" smtClean="0"/>
              <a:t>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)shit</a:t>
            </a:r>
          </a:p>
          <a:p>
            <a:r>
              <a:rPr lang="en-US" strike="sngStrike" dirty="0" err="1" smtClean="0"/>
              <a:t>Avg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german</a:t>
            </a:r>
            <a:r>
              <a:rPr lang="en-US" strike="sngStrike" dirty="0" smtClean="0"/>
              <a:t> saying bad word is not bad word</a:t>
            </a:r>
            <a:endParaRPr lang="en-US" strike="sngStrike" dirty="0"/>
          </a:p>
        </p:txBody>
      </p:sp>
      <p:sp>
        <p:nvSpPr>
          <p:cNvPr id="11" name="TextBox 10"/>
          <p:cNvSpPr txBox="1"/>
          <p:nvPr/>
        </p:nvSpPr>
        <p:spPr>
          <a:xfrm>
            <a:off x="5295648" y="936423"/>
            <a:ext cx="1261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Undersiege</a:t>
            </a:r>
            <a:endParaRPr lang="en-US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891830"/>
            <a:ext cx="1096125" cy="12867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492" y="2901570"/>
            <a:ext cx="940857" cy="13172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1036300" y="3169955"/>
            <a:ext cx="1155700" cy="100863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JOEL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7743" y="1941347"/>
            <a:ext cx="355857" cy="28496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150349" y="1092200"/>
            <a:ext cx="20393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FBI:WMD:OLYPICS</a:t>
            </a:r>
          </a:p>
          <a:p>
            <a:r>
              <a:rPr lang="en-US" dirty="0" smtClean="0"/>
              <a:t>V2:FBI:KIDNAPPING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70" y="1074575"/>
            <a:ext cx="1162459" cy="87072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548876" y="5156200"/>
            <a:ext cx="22395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/>
              <a:t>“Sharif”</a:t>
            </a:r>
            <a:endParaRPr lang="en-US" sz="48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9077" y="4879410"/>
            <a:ext cx="2556743" cy="14190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077200" y="4627899"/>
            <a:ext cx="1689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Nadine / Denise</a:t>
            </a:r>
            <a:endParaRPr lang="en-US" strike="sngStrike" dirty="0"/>
          </a:p>
        </p:txBody>
      </p:sp>
      <p:cxnSp>
        <p:nvCxnSpPr>
          <p:cNvPr id="22" name="Straight Connector 21"/>
          <p:cNvCxnSpPr/>
          <p:nvPr/>
        </p:nvCxnSpPr>
        <p:spPr>
          <a:xfrm flipV="1">
            <a:off x="9150349" y="1941347"/>
            <a:ext cx="616737" cy="284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7099" y="990690"/>
            <a:ext cx="601445" cy="80192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7802" y="4879410"/>
            <a:ext cx="1044747" cy="139299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4" y="4879410"/>
            <a:ext cx="1461789" cy="1170595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697487" y="4997231"/>
            <a:ext cx="897990" cy="591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644650" y="5571698"/>
            <a:ext cx="897990" cy="5916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853059" y="4970296"/>
            <a:ext cx="293423" cy="224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1952279" y="5046993"/>
            <a:ext cx="293423" cy="22400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45480" y="4516183"/>
            <a:ext cx="24160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HOMICE:LUX:violas</a:t>
            </a:r>
            <a:r>
              <a:rPr lang="en-US" sz="800" dirty="0"/>
              <a:t>: </a:t>
            </a:r>
            <a:r>
              <a:rPr lang="en-US" sz="800" strike="sngStrike" dirty="0" err="1"/>
              <a:t>geil</a:t>
            </a:r>
            <a:r>
              <a:rPr lang="en-US" sz="800" strike="sngStrike" dirty="0"/>
              <a:t>(</a:t>
            </a:r>
            <a:r>
              <a:rPr lang="en-US" sz="800" strike="sngStrike" dirty="0" err="1"/>
              <a:t>trnal</a:t>
            </a:r>
            <a:r>
              <a:rPr lang="en-US" sz="800" strike="sngStrike" dirty="0"/>
              <a:t>) </a:t>
            </a:r>
            <a:r>
              <a:rPr lang="en-US" sz="800" strike="sngStrike" dirty="0" smtClean="0"/>
              <a:t>horny</a:t>
            </a:r>
          </a:p>
          <a:p>
            <a:r>
              <a:rPr lang="en-US" sz="800" strike="sngStrike" dirty="0" err="1" smtClean="0"/>
              <a:t>Frence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Beaceh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Californa</a:t>
            </a:r>
            <a:r>
              <a:rPr lang="en-US" sz="800" strike="sngStrike" dirty="0" smtClean="0"/>
              <a:t> (that does exits) Nude Beach</a:t>
            </a:r>
          </a:p>
          <a:p>
            <a:r>
              <a:rPr lang="en-US" sz="800" strike="sngStrike" dirty="0" err="1" smtClean="0"/>
              <a:t>Vliol</a:t>
            </a:r>
            <a:r>
              <a:rPr lang="en-US" sz="800" strike="sngStrike" dirty="0"/>
              <a:t> </a:t>
            </a:r>
            <a:r>
              <a:rPr lang="en-US" sz="800" strike="sngStrike" dirty="0" smtClean="0"/>
              <a:t>topless age 10</a:t>
            </a:r>
          </a:p>
          <a:p>
            <a:r>
              <a:rPr lang="en-US" sz="800" strike="sngStrike" dirty="0" smtClean="0"/>
              <a:t>1990 CEHCKP ON CHAIL(</a:t>
            </a:r>
            <a:r>
              <a:rPr lang="en-US" sz="800" strike="sngStrike" dirty="0" err="1" smtClean="0"/>
              <a:t>simming</a:t>
            </a:r>
            <a:r>
              <a:rPr lang="en-US" sz="800" strike="sngStrike" dirty="0" smtClean="0"/>
              <a:t> pol)</a:t>
            </a:r>
            <a:endParaRPr lang="en-US" sz="800" strike="sngStrike" dirty="0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235698" y="4879410"/>
            <a:ext cx="1393451" cy="11705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89" y="4542725"/>
            <a:ext cx="939098" cy="70341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-172248" y="4302700"/>
            <a:ext cx="323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♥</a:t>
            </a:r>
            <a:r>
              <a:rPr lang="en-US" dirty="0" err="1" smtClean="0"/>
              <a:t>LACE.undersiege.PENGON:VHS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-50596" y="4944477"/>
            <a:ext cx="1611555" cy="110552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5189" y="1493201"/>
            <a:ext cx="2467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tyson</a:t>
            </a:r>
            <a:r>
              <a:rPr lang="en-US" dirty="0"/>
              <a:t> library of congress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70" y="1010749"/>
            <a:ext cx="627057" cy="627057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2423" y="1305755"/>
            <a:ext cx="1050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Tyson </a:t>
            </a:r>
            <a:r>
              <a:rPr lang="en-US" dirty="0" err="1" smtClean="0"/>
              <a:t>saylor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32" y="1155552"/>
            <a:ext cx="584131" cy="3937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43" y="1004399"/>
            <a:ext cx="1088884" cy="572125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478" y="985592"/>
            <a:ext cx="792079" cy="680631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2682695" y="1557027"/>
            <a:ext cx="137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Davis(EMC2)</a:t>
            </a:r>
            <a:endParaRPr lang="en-US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13" y="944978"/>
            <a:ext cx="876300" cy="8763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89622" y="967391"/>
            <a:ext cx="3163417" cy="110552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46" y="1015854"/>
            <a:ext cx="1664948" cy="93548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287" y="1015596"/>
            <a:ext cx="1146613" cy="858853"/>
          </a:xfrm>
          <a:prstGeom prst="rect">
            <a:avLst/>
          </a:prstGeom>
        </p:spPr>
      </p:pic>
      <p:cxnSp>
        <p:nvCxnSpPr>
          <p:cNvPr id="50" name="Straight Connector 49"/>
          <p:cNvCxnSpPr/>
          <p:nvPr/>
        </p:nvCxnSpPr>
        <p:spPr>
          <a:xfrm flipV="1">
            <a:off x="1189768" y="1074575"/>
            <a:ext cx="1348034" cy="9325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97287" y="5009545"/>
            <a:ext cx="1500980" cy="1105526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26697" y="1869483"/>
            <a:ext cx="6761273" cy="271790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9150349" y="5246142"/>
            <a:ext cx="2880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Akatash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trnal</a:t>
            </a:r>
            <a:r>
              <a:rPr lang="en-US" strike="sngStrike" dirty="0" smtClean="0"/>
              <a:t>) Friend</a:t>
            </a:r>
          </a:p>
          <a:p>
            <a:r>
              <a:rPr lang="en-US" strike="sngStrike" dirty="0" err="1" smtClean="0"/>
              <a:t>Apfeltash</a:t>
            </a:r>
            <a:r>
              <a:rPr lang="en-US" strike="sngStrike" dirty="0" smtClean="0"/>
              <a:t> (</a:t>
            </a:r>
            <a:r>
              <a:rPr lang="en-US" strike="sngStrike" dirty="0" err="1" smtClean="0"/>
              <a:t>tnal</a:t>
            </a:r>
            <a:r>
              <a:rPr lang="en-US" strike="sngStrike" dirty="0" smtClean="0"/>
              <a:t>) apple pocket</a:t>
            </a:r>
            <a:endParaRPr lang="en-US" strike="sngStrike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930044" y="2585222"/>
            <a:ext cx="1268481" cy="178494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667421" y="2560512"/>
            <a:ext cx="1268481" cy="178494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1171799" y="2858021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1993/4</a:t>
            </a:r>
            <a:endParaRPr lang="en-US" dirty="0"/>
          </a:p>
        </p:txBody>
      </p:sp>
      <p:cxnSp>
        <p:nvCxnSpPr>
          <p:cNvPr id="60" name="Straight Connector 59"/>
          <p:cNvCxnSpPr/>
          <p:nvPr/>
        </p:nvCxnSpPr>
        <p:spPr>
          <a:xfrm flipV="1">
            <a:off x="6755341" y="5156200"/>
            <a:ext cx="1495867" cy="1007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7048500" y="480857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1995</a:t>
            </a:r>
            <a:endParaRPr lang="en-US" dirty="0"/>
          </a:p>
        </p:txBody>
      </p:sp>
      <p:sp>
        <p:nvSpPr>
          <p:cNvPr id="62" name="Rectangle 61"/>
          <p:cNvSpPr/>
          <p:nvPr/>
        </p:nvSpPr>
        <p:spPr>
          <a:xfrm>
            <a:off x="11036300" y="4944477"/>
            <a:ext cx="1155700" cy="5527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GAS</a:t>
            </a:r>
            <a:endParaRPr lang="en-US" b="1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947327" y="4609201"/>
            <a:ext cx="2192066" cy="41727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7930044" y="4427496"/>
            <a:ext cx="2227463" cy="38107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MILTIARY:PARKER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8180300" y="45952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FBIW:ME</a:t>
            </a:r>
            <a:r>
              <a:rPr lang="en-US" dirty="0" smtClean="0"/>
              <a:t>:   </a:t>
            </a:r>
            <a:r>
              <a:rPr lang="en-US" sz="800" strike="sngStrike" dirty="0" smtClean="0"/>
              <a:t>CARTER</a:t>
            </a:r>
            <a:endParaRPr lang="en-US" sz="800" strike="sngStrike" dirty="0"/>
          </a:p>
        </p:txBody>
      </p:sp>
      <p:cxnSp>
        <p:nvCxnSpPr>
          <p:cNvPr id="67" name="Straight Connector 66"/>
          <p:cNvCxnSpPr/>
          <p:nvPr/>
        </p:nvCxnSpPr>
        <p:spPr>
          <a:xfrm flipV="1">
            <a:off x="7701243" y="3308350"/>
            <a:ext cx="1087157" cy="692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V="1">
            <a:off x="9575671" y="2901570"/>
            <a:ext cx="934601" cy="12637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V="1">
            <a:off x="0" y="4672032"/>
            <a:ext cx="12192000" cy="65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323313" y="2283554"/>
            <a:ext cx="6153687" cy="18215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/>
          <p:cNvSpPr/>
          <p:nvPr/>
        </p:nvSpPr>
        <p:spPr>
          <a:xfrm>
            <a:off x="45480" y="2999402"/>
            <a:ext cx="1485363" cy="45358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8/9</a:t>
            </a:r>
            <a:endParaRPr lang="en-US" dirty="0"/>
          </a:p>
        </p:txBody>
      </p:sp>
      <p:sp>
        <p:nvSpPr>
          <p:cNvPr id="75" name="Rectangle 74"/>
          <p:cNvSpPr/>
          <p:nvPr/>
        </p:nvSpPr>
        <p:spPr>
          <a:xfrm>
            <a:off x="7308048" y="2591026"/>
            <a:ext cx="1485363" cy="45358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9/10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9010918" y="2553139"/>
            <a:ext cx="1485363" cy="453584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Age 13/14</a:t>
            </a:r>
            <a:endParaRPr lang="en-US" dirty="0"/>
          </a:p>
        </p:txBody>
      </p:sp>
      <p:cxnSp>
        <p:nvCxnSpPr>
          <p:cNvPr id="78" name="Straight Connector 77"/>
          <p:cNvCxnSpPr/>
          <p:nvPr/>
        </p:nvCxnSpPr>
        <p:spPr>
          <a:xfrm>
            <a:off x="4054545" y="2425700"/>
            <a:ext cx="2221275" cy="1228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1948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5" y="3992562"/>
            <a:ext cx="2733675" cy="1666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4" y="1747673"/>
            <a:ext cx="2733675" cy="2047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4" y="5856709"/>
            <a:ext cx="1401807" cy="10012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1714500" y="3619500"/>
            <a:ext cx="4267200" cy="20399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866899" y="3971479"/>
            <a:ext cx="2933701" cy="168795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6" y="3992562"/>
            <a:ext cx="1430236" cy="10033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394200"/>
            <a:ext cx="1447800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!JOEL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788" y="3422649"/>
            <a:ext cx="2143125" cy="2143125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7608788" y="3422649"/>
            <a:ext cx="1840012" cy="22367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85" y="5565774"/>
            <a:ext cx="1500530" cy="112394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78600" y="5659437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585" y="2959099"/>
            <a:ext cx="1374774" cy="80429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615" y="1277772"/>
            <a:ext cx="1270770" cy="168132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1385" y="2400006"/>
            <a:ext cx="619124" cy="74294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0509" y="2403486"/>
            <a:ext cx="737013" cy="412727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 flipV="1">
            <a:off x="10604500" y="2400006"/>
            <a:ext cx="1587500" cy="838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701385" y="2333389"/>
            <a:ext cx="1322341" cy="90511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820400" y="2108200"/>
            <a:ext cx="1079500" cy="1511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324" y="1700507"/>
            <a:ext cx="1680285" cy="125859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23369" y="149280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726262" y="3574604"/>
            <a:ext cx="1704353" cy="168795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08000" y="127777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1994</a:t>
            </a:r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373" y="4983843"/>
            <a:ext cx="559657" cy="430674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137450" y="4983842"/>
            <a:ext cx="547580" cy="43111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H="1" flipV="1">
            <a:off x="9125373" y="4983842"/>
            <a:ext cx="806027" cy="5819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9137450" y="485140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1990</a:t>
            </a:r>
            <a:endParaRPr 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887" y="4935581"/>
            <a:ext cx="409624" cy="373019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303" y="4762500"/>
            <a:ext cx="825208" cy="7126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665" y="4090511"/>
            <a:ext cx="651223" cy="651223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3605" y="4129577"/>
            <a:ext cx="573089" cy="573089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9805887" y="3763389"/>
            <a:ext cx="2754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1993 HOMCE:LUX  G.BOX</a:t>
            </a:r>
          </a:p>
          <a:p>
            <a:r>
              <a:rPr lang="en-US" dirty="0" smtClean="0"/>
              <a:t>1998 HOCEMN:LXU G.BOX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9959203" y="5689998"/>
            <a:ext cx="2279791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Apadpter</a:t>
            </a:r>
            <a:r>
              <a:rPr lang="en-US" strike="sngStrike" dirty="0" smtClean="0"/>
              <a:t> in box </a:t>
            </a:r>
            <a:r>
              <a:rPr lang="en-US" dirty="0" smtClean="0"/>
              <a:t>1998</a:t>
            </a:r>
          </a:p>
          <a:p>
            <a:r>
              <a:rPr lang="en-US" dirty="0" smtClean="0"/>
              <a:t>VP GERMAN.G.WAIT</a:t>
            </a:r>
          </a:p>
          <a:p>
            <a:r>
              <a:rPr lang="en-US" sz="800" dirty="0" smtClean="0"/>
              <a:t>Jason is gay seeks a hug in </a:t>
            </a:r>
            <a:r>
              <a:rPr lang="en-US" sz="800" dirty="0" err="1" smtClean="0"/>
              <a:t>marco</a:t>
            </a:r>
            <a:r>
              <a:rPr lang="en-US" sz="800" dirty="0" smtClean="0"/>
              <a:t> mars </a:t>
            </a:r>
            <a:r>
              <a:rPr lang="en-US" dirty="0" smtClean="0"/>
              <a:t>1998</a:t>
            </a:r>
          </a:p>
          <a:p>
            <a:r>
              <a:rPr lang="en-US" sz="800" strike="sngStrike" dirty="0" smtClean="0"/>
              <a:t>In </a:t>
            </a:r>
            <a:r>
              <a:rPr lang="en-US" sz="800" strike="sngStrike" dirty="0" err="1" smtClean="0"/>
              <a:t>fron</a:t>
            </a:r>
            <a:r>
              <a:rPr lang="en-US" sz="800" strike="sngStrike" dirty="0" smtClean="0"/>
              <a:t> of adapter box</a:t>
            </a:r>
            <a:endParaRPr lang="en-US" sz="800" strike="sngStrike" dirty="0"/>
          </a:p>
        </p:txBody>
      </p:sp>
      <p:sp>
        <p:nvSpPr>
          <p:cNvPr id="46" name="TextBox 45"/>
          <p:cNvSpPr txBox="1"/>
          <p:nvPr/>
        </p:nvSpPr>
        <p:spPr>
          <a:xfrm>
            <a:off x="9751912" y="6417689"/>
            <a:ext cx="1901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G.VIRING MARY</a:t>
            </a:r>
            <a:r>
              <a:rPr lang="en-US" sz="800" strike="sngStrike" dirty="0" smtClean="0"/>
              <a:t> heart</a:t>
            </a:r>
            <a:endParaRPr lang="en-US" sz="800" strike="sngStrike" dirty="0"/>
          </a:p>
        </p:txBody>
      </p:sp>
      <p:sp>
        <p:nvSpPr>
          <p:cNvPr id="47" name="TextBox 46"/>
          <p:cNvSpPr txBox="1"/>
          <p:nvPr/>
        </p:nvSpPr>
        <p:spPr>
          <a:xfrm>
            <a:off x="9463821" y="3429841"/>
            <a:ext cx="4330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HOMICE:JEUSE(</a:t>
            </a:r>
            <a:r>
              <a:rPr lang="en-US" dirty="0" err="1" smtClean="0"/>
              <a:t>nees</a:t>
            </a:r>
            <a:r>
              <a:rPr lang="en-US" dirty="0" smtClean="0"/>
              <a:t> nirvana </a:t>
            </a:r>
            <a:r>
              <a:rPr lang="en-US" dirty="0" err="1" smtClean="0"/>
              <a:t>box,ahpe</a:t>
            </a:r>
            <a:r>
              <a:rPr lang="en-US" dirty="0" smtClean="0"/>
              <a:t>)</a:t>
            </a:r>
          </a:p>
          <a:p>
            <a:r>
              <a:rPr lang="en-US" dirty="0" smtClean="0"/>
              <a:t>(v2)HCOEM:JEUES(</a:t>
            </a:r>
            <a:r>
              <a:rPr lang="en-US" strike="sngStrike" dirty="0" smtClean="0"/>
              <a:t>apple heart </a:t>
            </a:r>
            <a:r>
              <a:rPr lang="en-US" dirty="0" smtClean="0"/>
              <a:t>CONSITIONT)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0505303" y="3207159"/>
            <a:ext cx="1915297" cy="345569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561" y="3071281"/>
            <a:ext cx="1018675" cy="39519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726262" y="3466475"/>
            <a:ext cx="1622573" cy="322324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726325" y="4705364"/>
            <a:ext cx="2920369" cy="718180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240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5" y="3992562"/>
            <a:ext cx="2733675" cy="1666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4" y="1747673"/>
            <a:ext cx="2733675" cy="2047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4" y="5856709"/>
            <a:ext cx="1401807" cy="10012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866899" y="3971479"/>
            <a:ext cx="2933701" cy="168795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0" y="4394200"/>
            <a:ext cx="1447800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!JOEL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119" y="3549650"/>
            <a:ext cx="2035174" cy="30583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07" y="3568700"/>
            <a:ext cx="1474107" cy="825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366000" y="1562100"/>
            <a:ext cx="1092200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8" name="Oval 27"/>
          <p:cNvSpPr/>
          <p:nvPr/>
        </p:nvSpPr>
        <p:spPr>
          <a:xfrm>
            <a:off x="7366000" y="2565400"/>
            <a:ext cx="1092200" cy="10033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62196" y="1652423"/>
            <a:ext cx="459902" cy="31607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8864600" y="1652423"/>
            <a:ext cx="21350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lain" startAt="2017"/>
            </a:pPr>
            <a:r>
              <a:rPr lang="en-US" dirty="0" smtClean="0"/>
              <a:t>HOMICIDE:LUX:</a:t>
            </a:r>
          </a:p>
          <a:p>
            <a:r>
              <a:rPr lang="en-US" dirty="0" smtClean="0"/>
              <a:t>Livermore, California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1" y="1699602"/>
            <a:ext cx="871537" cy="130968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429" y="2468562"/>
            <a:ext cx="853371" cy="900131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920" y="2298754"/>
            <a:ext cx="928688" cy="123348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426" y="3702050"/>
            <a:ext cx="1743075" cy="2619375"/>
          </a:xfrm>
          <a:prstGeom prst="rect">
            <a:avLst/>
          </a:prstGeom>
        </p:spPr>
      </p:pic>
      <p:cxnSp>
        <p:nvCxnSpPr>
          <p:cNvPr id="35" name="Straight Connector 34"/>
          <p:cNvCxnSpPr/>
          <p:nvPr/>
        </p:nvCxnSpPr>
        <p:spPr>
          <a:xfrm>
            <a:off x="8738838" y="1117600"/>
            <a:ext cx="12700" cy="55157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271000" y="3655618"/>
            <a:ext cx="1863163" cy="278328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9144000" y="3368693"/>
            <a:ext cx="2260600" cy="323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644" y="3795290"/>
            <a:ext cx="681038" cy="94133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920644" y="3771673"/>
            <a:ext cx="772319" cy="105432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9144000" y="3795290"/>
            <a:ext cx="2852738" cy="2061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788984" y="1324295"/>
            <a:ext cx="3562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NSA.nonPolcieTexaNA.KOCHEMNA</a:t>
            </a:r>
            <a:r>
              <a:rPr lang="en-US" dirty="0" smtClean="0"/>
              <a:t>[]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9690100" y="960025"/>
            <a:ext cx="2501900" cy="38617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strike="sngStrike" dirty="0" err="1" smtClean="0"/>
              <a:t>Iwatch.</a:t>
            </a:r>
            <a:r>
              <a:rPr lang="en-US" dirty="0" err="1" smtClean="0"/>
              <a:t>ATOMBUTTON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452" y="1035050"/>
            <a:ext cx="876300" cy="8763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096000" y="1562100"/>
            <a:ext cx="5517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Denise.it</a:t>
            </a:r>
            <a:endParaRPr lang="en-US" sz="800" strike="sngStrike" dirty="0"/>
          </a:p>
        </p:txBody>
      </p:sp>
      <p:cxnSp>
        <p:nvCxnSpPr>
          <p:cNvPr id="49" name="Straight Arrow Connector 48"/>
          <p:cNvCxnSpPr>
            <a:endCxn id="13" idx="1"/>
          </p:cNvCxnSpPr>
          <p:nvPr/>
        </p:nvCxnSpPr>
        <p:spPr>
          <a:xfrm>
            <a:off x="6523634" y="1638300"/>
            <a:ext cx="1005913" cy="604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600117" y="1323768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41.!G.Sin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7366000" y="1346200"/>
            <a:ext cx="556098" cy="952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5694" y="2365771"/>
            <a:ext cx="1149044" cy="62785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7431" y="1959106"/>
            <a:ext cx="882237" cy="406665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1769" y="2642472"/>
            <a:ext cx="1012293" cy="369332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DANIEL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0" y="2365771"/>
            <a:ext cx="1117600" cy="313928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MILITARY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44525" y="1968500"/>
            <a:ext cx="773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G.DEA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286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5" y="3992562"/>
            <a:ext cx="2733675" cy="1666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4" y="1747673"/>
            <a:ext cx="2733675" cy="2047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4" y="5856709"/>
            <a:ext cx="1401807" cy="10012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866899" y="3971479"/>
            <a:ext cx="2933701" cy="168795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208" y="3971479"/>
            <a:ext cx="1226584" cy="15180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850" y="2819400"/>
            <a:ext cx="1391162" cy="9758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782" y="3992562"/>
            <a:ext cx="766121" cy="46714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V="1">
            <a:off x="5524500" y="3657600"/>
            <a:ext cx="2120900" cy="10729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328" y="3855169"/>
            <a:ext cx="1028183" cy="753478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H="1" flipV="1">
            <a:off x="5803900" y="3992562"/>
            <a:ext cx="2463800" cy="6160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774808" y="3855169"/>
            <a:ext cx="2452282" cy="87533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00" y="2099968"/>
            <a:ext cx="1233976" cy="134302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118600" y="189230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Nick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644514" y="1519757"/>
            <a:ext cx="11560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♥LACE.!</a:t>
            </a:r>
            <a:r>
              <a:rPr lang="en-US" sz="800" dirty="0" err="1" smtClean="0"/>
              <a:t>Homicdie:jesus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8959850" y="1519757"/>
            <a:ext cx="192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nonPoilceQOS.</a:t>
            </a:r>
            <a:r>
              <a:rPr lang="en-US" sz="800" strike="sngStrike" dirty="0" err="1" smtClean="0"/>
              <a:t>apple.dr</a:t>
            </a:r>
            <a:endParaRPr lang="en-US" sz="800" strike="sngStrike" dirty="0"/>
          </a:p>
        </p:txBody>
      </p:sp>
      <p:sp>
        <p:nvSpPr>
          <p:cNvPr id="25" name="TextBox 24"/>
          <p:cNvSpPr txBox="1"/>
          <p:nvPr/>
        </p:nvSpPr>
        <p:spPr>
          <a:xfrm>
            <a:off x="10351012" y="2771480"/>
            <a:ext cx="196650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Foster City</a:t>
            </a:r>
          </a:p>
          <a:p>
            <a:r>
              <a:rPr lang="en-US" dirty="0" smtClean="0"/>
              <a:t>Flag Football</a:t>
            </a:r>
          </a:p>
          <a:p>
            <a:r>
              <a:rPr lang="en-US" dirty="0" smtClean="0"/>
              <a:t>w/ Gary</a:t>
            </a:r>
          </a:p>
          <a:p>
            <a:endParaRPr lang="en-US" dirty="0"/>
          </a:p>
          <a:p>
            <a:r>
              <a:rPr lang="en-US" dirty="0" smtClean="0"/>
              <a:t>Paul </a:t>
            </a:r>
            <a:r>
              <a:rPr lang="en-US" dirty="0" err="1" smtClean="0"/>
              <a:t>Rever</a:t>
            </a:r>
            <a:r>
              <a:rPr lang="en-US" dirty="0" smtClean="0"/>
              <a:t> </a:t>
            </a:r>
            <a:r>
              <a:rPr lang="en-US" dirty="0" err="1" smtClean="0"/>
              <a:t>Vilalge</a:t>
            </a:r>
            <a:r>
              <a:rPr lang="en-US" dirty="0" smtClean="0"/>
              <a:t> </a:t>
            </a:r>
          </a:p>
          <a:p>
            <a:r>
              <a:rPr lang="en-US" dirty="0" smtClean="0"/>
              <a:t>Baseball Player(20)</a:t>
            </a:r>
          </a:p>
          <a:p>
            <a:endParaRPr lang="en-US" dirty="0"/>
          </a:p>
          <a:p>
            <a:r>
              <a:rPr lang="en-US" dirty="0" smtClean="0"/>
              <a:t>St. </a:t>
            </a:r>
            <a:r>
              <a:rPr lang="en-US" dirty="0" err="1" smtClean="0"/>
              <a:t>Nick.</a:t>
            </a:r>
            <a:r>
              <a:rPr lang="en-US" sz="800" strike="sngStrike" dirty="0" err="1" smtClean="0"/>
              <a:t>marx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petsnick</a:t>
            </a:r>
            <a:r>
              <a:rPr lang="en-US" sz="800" strike="sngStrike" dirty="0" smtClean="0"/>
              <a:t>)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>
            <a:off x="10223500" y="2771480"/>
            <a:ext cx="1612900" cy="2549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4708" y="4657514"/>
            <a:ext cx="3358438" cy="203022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60658" y="4841924"/>
            <a:ext cx="3006770" cy="17965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35364" y="4751989"/>
            <a:ext cx="2500412" cy="138636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887511" y="1221729"/>
            <a:ext cx="5546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 smtClean="0"/>
              <a:t>I will go in my </a:t>
            </a:r>
            <a:r>
              <a:rPr lang="en-US" strike="sngStrike" dirty="0" err="1" smtClean="0"/>
              <a:t>hous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ewith</a:t>
            </a:r>
            <a:r>
              <a:rPr lang="en-US" strike="sngStrike" dirty="0" smtClean="0"/>
              <a:t> my tube socks</a:t>
            </a:r>
            <a:endParaRPr lang="en-US" strike="sngStrike" dirty="0"/>
          </a:p>
        </p:txBody>
      </p:sp>
      <p:sp>
        <p:nvSpPr>
          <p:cNvPr id="33" name="TextBox 32"/>
          <p:cNvSpPr txBox="1"/>
          <p:nvPr/>
        </p:nvSpPr>
        <p:spPr>
          <a:xfrm>
            <a:off x="8840400" y="2271313"/>
            <a:ext cx="18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Gheoho</a:t>
            </a:r>
            <a:r>
              <a:rPr lang="en-US" strike="sngStrike" dirty="0" smtClean="0"/>
              <a:t>(depress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358" y="2182135"/>
            <a:ext cx="364461" cy="547687"/>
          </a:xfrm>
          <a:prstGeom prst="rect">
            <a:avLst/>
          </a:prstGeom>
        </p:spPr>
      </p:pic>
      <p:cxnSp>
        <p:nvCxnSpPr>
          <p:cNvPr id="36" name="Straight Connector 35"/>
          <p:cNvCxnSpPr/>
          <p:nvPr/>
        </p:nvCxnSpPr>
        <p:spPr>
          <a:xfrm>
            <a:off x="8267700" y="2182135"/>
            <a:ext cx="1291886" cy="7642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8333146" y="2150888"/>
            <a:ext cx="2452282" cy="71943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55531" y="3595359"/>
            <a:ext cx="264424" cy="399861"/>
          </a:xfrm>
          <a:prstGeom prst="rect">
            <a:avLst/>
          </a:prstGeom>
        </p:spPr>
      </p:pic>
      <p:cxnSp>
        <p:nvCxnSpPr>
          <p:cNvPr id="40" name="Straight Connector 39"/>
          <p:cNvCxnSpPr/>
          <p:nvPr/>
        </p:nvCxnSpPr>
        <p:spPr>
          <a:xfrm>
            <a:off x="11467428" y="3657600"/>
            <a:ext cx="644680" cy="2773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047682" y="840796"/>
            <a:ext cx="23583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strike="sngStrike" dirty="0" err="1" smtClean="0"/>
              <a:t>Appl</a:t>
            </a:r>
            <a:r>
              <a:rPr lang="en-US" sz="5400" b="1" strike="sngStrike" dirty="0" smtClean="0"/>
              <a:t> </a:t>
            </a:r>
            <a:r>
              <a:rPr lang="en-US" sz="5400" b="1" strike="sngStrike" dirty="0" err="1" smtClean="0"/>
              <a:t>Dr</a:t>
            </a:r>
            <a:endParaRPr lang="en-US" sz="5400" b="1" strike="sngStrike" dirty="0"/>
          </a:p>
        </p:txBody>
      </p:sp>
      <p:sp>
        <p:nvSpPr>
          <p:cNvPr id="42" name="TextBox 41"/>
          <p:cNvSpPr txBox="1"/>
          <p:nvPr/>
        </p:nvSpPr>
        <p:spPr>
          <a:xfrm>
            <a:off x="6271747" y="1565924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Dr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dre.ext.fault</a:t>
            </a:r>
            <a:r>
              <a:rPr lang="en-US" sz="800" strike="sngStrike" dirty="0" smtClean="0"/>
              <a:t>(i.e. visa)</a:t>
            </a:r>
          </a:p>
          <a:p>
            <a:r>
              <a:rPr lang="en-US" sz="800" strike="sngStrike" dirty="0" err="1" smtClean="0"/>
              <a:t>Visa.dr.dre</a:t>
            </a:r>
            <a:endParaRPr lang="en-US" sz="800" strike="sngStrike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016490" y="1017889"/>
            <a:ext cx="2446609" cy="94380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233603" y="1848947"/>
            <a:ext cx="692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CPVA</a:t>
            </a:r>
            <a:endParaRPr lang="en-US" b="1" dirty="0"/>
          </a:p>
        </p:txBody>
      </p:sp>
      <p:sp>
        <p:nvSpPr>
          <p:cNvPr id="2" name="TextBox 1"/>
          <p:cNvSpPr txBox="1"/>
          <p:nvPr/>
        </p:nvSpPr>
        <p:spPr>
          <a:xfrm>
            <a:off x="9861076" y="2938503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gameplan</a:t>
            </a:r>
            <a:endParaRPr lang="en-US" sz="800" strike="sngStrike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913643" y="3046225"/>
            <a:ext cx="741788" cy="549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8669588" y="3795289"/>
            <a:ext cx="1868738" cy="7567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85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3908DF-0834-480A-BF85-895F54E8340A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0CC41B-01F0-47BC-84E5-1E927F36DFA7}"/>
              </a:ext>
            </a:extLst>
          </p:cNvPr>
          <p:cNvSpPr/>
          <p:nvPr/>
        </p:nvSpPr>
        <p:spPr>
          <a:xfrm>
            <a:off x="2997200" y="749300"/>
            <a:ext cx="208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db2 import from csv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DD3A56-22F0-4C21-ABD0-6FA3873C8C4C}"/>
              </a:ext>
            </a:extLst>
          </p:cNvPr>
          <p:cNvSpPr/>
          <p:nvPr/>
        </p:nvSpPr>
        <p:spPr>
          <a:xfrm>
            <a:off x="381000" y="965200"/>
            <a:ext cx="1244600" cy="36933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ITIL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762377-1446-481D-9342-922E0B154C33}"/>
              </a:ext>
            </a:extLst>
          </p:cNvPr>
          <p:cNvSpPr/>
          <p:nvPr/>
        </p:nvSpPr>
        <p:spPr>
          <a:xfrm>
            <a:off x="381000" y="1428234"/>
            <a:ext cx="1244600" cy="8704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C2C3EE-ED32-4B10-9F77-97E4338D0A64}"/>
              </a:ext>
            </a:extLst>
          </p:cNvPr>
          <p:cNvSpPr/>
          <p:nvPr/>
        </p:nvSpPr>
        <p:spPr>
          <a:xfrm rot="18379372">
            <a:off x="686522" y="1631193"/>
            <a:ext cx="901700" cy="78636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3E0D26-6374-416D-8DD2-F0FB58FC9229}"/>
              </a:ext>
            </a:extLst>
          </p:cNvPr>
          <p:cNvSpPr/>
          <p:nvPr/>
        </p:nvSpPr>
        <p:spPr>
          <a:xfrm rot="18409272">
            <a:off x="819873" y="1719576"/>
            <a:ext cx="635000" cy="609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E9FB32-FDBB-4EC8-9E3D-D6463140B8C6}"/>
              </a:ext>
            </a:extLst>
          </p:cNvPr>
          <p:cNvSpPr txBox="1"/>
          <p:nvPr/>
        </p:nvSpPr>
        <p:spPr>
          <a:xfrm>
            <a:off x="878326" y="1839710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ITIL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171EB9-E062-4B52-B039-DAD8DE7DA1EB}"/>
              </a:ext>
            </a:extLst>
          </p:cNvPr>
          <p:cNvSpPr/>
          <p:nvPr/>
        </p:nvSpPr>
        <p:spPr>
          <a:xfrm>
            <a:off x="2997200" y="1550642"/>
            <a:ext cx="881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db2 IMPORT FROM "/</a:t>
            </a:r>
            <a:r>
              <a:rPr lang="en-US" dirty="0" err="1"/>
              <a:t>tmp</a:t>
            </a:r>
            <a:r>
              <a:rPr lang="en-US" dirty="0"/>
              <a:t>/</a:t>
            </a:r>
            <a:r>
              <a:rPr lang="en-US" dirty="0" err="1"/>
              <a:t>homicide.sql</a:t>
            </a:r>
            <a:r>
              <a:rPr lang="en-US" dirty="0"/>
              <a:t>" OF DEL INSERT INTO db2inst1.nonPoliceHomicide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E27C97-7224-475F-9803-0EEF78042D02}"/>
              </a:ext>
            </a:extLst>
          </p:cNvPr>
          <p:cNvSpPr/>
          <p:nvPr/>
        </p:nvSpPr>
        <p:spPr>
          <a:xfrm>
            <a:off x="3079389" y="2470148"/>
            <a:ext cx="7391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SQL3149N  "25" rows were processed from the input file.  "25" rows were </a:t>
            </a:r>
          </a:p>
          <a:p>
            <a:r>
              <a:rPr lang="en-US" dirty="0"/>
              <a:t>successfully inserted into the table.  "0" rows were rejected.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Number of rows read         = 25</a:t>
            </a:r>
          </a:p>
          <a:p>
            <a:r>
              <a:rPr lang="en-US" dirty="0"/>
              <a:t>Number of rows skipped      = 0</a:t>
            </a:r>
          </a:p>
          <a:p>
            <a:r>
              <a:rPr lang="en-US" dirty="0"/>
              <a:t>Number of rows inserted     = 25</a:t>
            </a:r>
          </a:p>
          <a:p>
            <a:r>
              <a:rPr lang="en-US" dirty="0"/>
              <a:t>Number of rows updated      = 0</a:t>
            </a:r>
          </a:p>
          <a:p>
            <a:r>
              <a:rPr lang="en-US" dirty="0"/>
              <a:t>Number of rows rejected     = 0</a:t>
            </a:r>
          </a:p>
          <a:p>
            <a:r>
              <a:rPr lang="en-US" dirty="0"/>
              <a:t>Number of rows committed    = 25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C00F52-1196-4172-B13E-CBAA9E68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59" y="5579088"/>
            <a:ext cx="876300" cy="876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A31A5EB-62C5-4D30-BB4D-B1F4D919A8EA}"/>
              </a:ext>
            </a:extLst>
          </p:cNvPr>
          <p:cNvSpPr txBox="1"/>
          <p:nvPr/>
        </p:nvSpPr>
        <p:spPr>
          <a:xfrm>
            <a:off x="1854200" y="5579088"/>
            <a:ext cx="43501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IPX HOMCEI:NANA HOMCE:GHOST(</a:t>
            </a:r>
            <a:r>
              <a:rPr lang="en-US" dirty="0" err="1"/>
              <a:t>bejamin</a:t>
            </a:r>
            <a:r>
              <a:rPr lang="en-US" dirty="0"/>
              <a:t>)</a:t>
            </a:r>
          </a:p>
          <a:p>
            <a:r>
              <a:rPr lang="en-US" dirty="0" err="1"/>
              <a:t>Copaird</a:t>
            </a:r>
            <a:r>
              <a:rPr lang="en-US" dirty="0"/>
              <a:t> Newark, </a:t>
            </a:r>
            <a:r>
              <a:rPr lang="en-US" dirty="0" err="1"/>
              <a:t>Fostr</a:t>
            </a:r>
            <a:r>
              <a:rPr lang="en-US" dirty="0"/>
              <a:t> City</a:t>
            </a:r>
          </a:p>
          <a:p>
            <a:r>
              <a:rPr lang="en-US" dirty="0"/>
              <a:t>DEA(</a:t>
            </a:r>
            <a:r>
              <a:rPr lang="en-US" dirty="0" err="1"/>
              <a:t>danilel</a:t>
            </a:r>
            <a:r>
              <a:rPr lang="en-US" dirty="0"/>
              <a:t> </a:t>
            </a:r>
            <a:r>
              <a:rPr lang="en-US" strike="sngStrike" dirty="0"/>
              <a:t>basement, Ken, </a:t>
            </a:r>
            <a:r>
              <a:rPr lang="en-US" strike="sngStrike" dirty="0" err="1"/>
              <a:t>art,free</a:t>
            </a:r>
            <a:r>
              <a:rPr lang="en-US" strike="sngStrike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877634-98A4-4183-A01F-7C7391D135D6}"/>
              </a:ext>
            </a:extLst>
          </p:cNvPr>
          <p:cNvSpPr/>
          <p:nvPr/>
        </p:nvSpPr>
        <p:spPr>
          <a:xfrm>
            <a:off x="1854200" y="5569145"/>
            <a:ext cx="4350102" cy="937692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2B8104-D45E-4F68-AEF1-DA03AF03258E}"/>
              </a:ext>
            </a:extLst>
          </p:cNvPr>
          <p:cNvCxnSpPr/>
          <p:nvPr/>
        </p:nvCxnSpPr>
        <p:spPr>
          <a:xfrm>
            <a:off x="1270000" y="5448300"/>
            <a:ext cx="10096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86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668FE5-292E-4322-AFF3-02B598380E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325" y="1538287"/>
            <a:ext cx="758298" cy="11541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CA5930-1A60-4E35-9465-917A16A5FD52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88982C4-0373-4392-B8E4-195572017F91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56A600-B27F-4239-BA52-4389DFE9B5B8}"/>
              </a:ext>
            </a:extLst>
          </p:cNvPr>
          <p:cNvCxnSpPr/>
          <p:nvPr/>
        </p:nvCxnSpPr>
        <p:spPr>
          <a:xfrm flipV="1">
            <a:off x="758298" y="1538287"/>
            <a:ext cx="1718202" cy="11541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203325" y="1538287"/>
            <a:ext cx="758298" cy="1154113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31644D-DA58-4826-8242-80E8464A250D}"/>
              </a:ext>
            </a:extLst>
          </p:cNvPr>
          <p:cNvCxnSpPr/>
          <p:nvPr/>
        </p:nvCxnSpPr>
        <p:spPr>
          <a:xfrm>
            <a:off x="1016000" y="1638300"/>
            <a:ext cx="11176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6A33596-8423-4FEF-BC07-C891762F7A30}"/>
              </a:ext>
            </a:extLst>
          </p:cNvPr>
          <p:cNvSpPr txBox="1"/>
          <p:nvPr/>
        </p:nvSpPr>
        <p:spPr>
          <a:xfrm>
            <a:off x="2781300" y="1638300"/>
            <a:ext cx="3558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HOMCEI:NANA IPX HOMCEI:GHOST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390CFA-9FBA-411C-BF65-3B04004854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18" y="1638300"/>
            <a:ext cx="876300" cy="8763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4AD1E4C-AEBF-4FBF-8ECA-34C25AF6B5D5}"/>
              </a:ext>
            </a:extLst>
          </p:cNvPr>
          <p:cNvSpPr txBox="1"/>
          <p:nvPr/>
        </p:nvSpPr>
        <p:spPr>
          <a:xfrm>
            <a:off x="4013200" y="2400300"/>
            <a:ext cx="161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Favorite Movie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1DC404A-D5A7-47F8-82AE-693831E1A2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399" y="1641475"/>
            <a:ext cx="1165666" cy="873125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6ABA6C-E647-4D37-97DC-6921E56D9AF1}"/>
              </a:ext>
            </a:extLst>
          </p:cNvPr>
          <p:cNvCxnSpPr/>
          <p:nvPr/>
        </p:nvCxnSpPr>
        <p:spPr>
          <a:xfrm>
            <a:off x="381000" y="2769632"/>
            <a:ext cx="1102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58F5BCF-18D3-4662-8935-FE89CB793411}"/>
              </a:ext>
            </a:extLst>
          </p:cNvPr>
          <p:cNvCxnSpPr/>
          <p:nvPr/>
        </p:nvCxnSpPr>
        <p:spPr>
          <a:xfrm>
            <a:off x="2133600" y="3530600"/>
            <a:ext cx="9271000" cy="645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A3C34A4-E6BC-4F4F-8EAA-D0CF2620DB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3" y="2836862"/>
            <a:ext cx="876300" cy="130016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61611AC-26B3-40AD-8AE9-9552A53213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4353403"/>
            <a:ext cx="708038" cy="111545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B4349EB-AA15-4E7C-B1F5-86D3B8103E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4353403"/>
            <a:ext cx="2146299" cy="114655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995849E-03BE-4B67-8A11-A39C3655C2B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14" y="4422697"/>
            <a:ext cx="846767" cy="89726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ABCE72E-4524-4EAF-B684-F569F4C5A8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3" y="5382580"/>
            <a:ext cx="762242" cy="8445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9964D41-C258-45F7-B37F-7683A249C3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3800" y="4328003"/>
            <a:ext cx="1025499" cy="107947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2E8DF2C-53F5-4FBA-965C-28AD2D92160B}"/>
              </a:ext>
            </a:extLst>
          </p:cNvPr>
          <p:cNvCxnSpPr/>
          <p:nvPr/>
        </p:nvCxnSpPr>
        <p:spPr>
          <a:xfrm flipV="1">
            <a:off x="1181681" y="4328003"/>
            <a:ext cx="3622119" cy="1054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996F99-4BF6-498A-9D9D-7D166422C8AC}"/>
              </a:ext>
            </a:extLst>
          </p:cNvPr>
          <p:cNvSpPr/>
          <p:nvPr/>
        </p:nvSpPr>
        <p:spPr>
          <a:xfrm>
            <a:off x="1238250" y="4278234"/>
            <a:ext cx="3187314" cy="122172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81DD00E0-F881-4FC1-92B0-1B319090DD8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03" y="5623325"/>
            <a:ext cx="678470" cy="101955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9F013FA1-0217-4802-B024-3E87EA053F6E}"/>
              </a:ext>
            </a:extLst>
          </p:cNvPr>
          <p:cNvSpPr txBox="1"/>
          <p:nvPr/>
        </p:nvSpPr>
        <p:spPr>
          <a:xfrm>
            <a:off x="3818318" y="3736342"/>
            <a:ext cx="152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Favorite Actor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420337C-25D6-4E39-B3E0-A81271FF74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566" y="3699285"/>
            <a:ext cx="1025499" cy="102549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0E247CA-0D09-469C-9587-60A48D3CC380}"/>
              </a:ext>
            </a:extLst>
          </p:cNvPr>
          <p:cNvCxnSpPr/>
          <p:nvPr/>
        </p:nvCxnSpPr>
        <p:spPr>
          <a:xfrm flipV="1">
            <a:off x="1085323" y="4422697"/>
            <a:ext cx="3718477" cy="9598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65C6A1BD-4155-44A9-969D-E64B9B8020EB}"/>
              </a:ext>
            </a:extLst>
          </p:cNvPr>
          <p:cNvSpPr/>
          <p:nvPr/>
        </p:nvSpPr>
        <p:spPr>
          <a:xfrm>
            <a:off x="1156281" y="5641166"/>
            <a:ext cx="977319" cy="98853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CDCFE7-9E10-40E7-AD2C-3A9E151D945D}"/>
              </a:ext>
            </a:extLst>
          </p:cNvPr>
          <p:cNvCxnSpPr/>
          <p:nvPr/>
        </p:nvCxnSpPr>
        <p:spPr>
          <a:xfrm flipV="1">
            <a:off x="803445" y="5829300"/>
            <a:ext cx="1977855" cy="8004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2B05E767-525D-45E7-BBE2-11B469086A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4731499"/>
              </p:ext>
            </p:extLst>
          </p:nvPr>
        </p:nvGraphicFramePr>
        <p:xfrm>
          <a:off x="1216315" y="1037670"/>
          <a:ext cx="8572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Packager Shell Object" showAsIcon="1" r:id="rId14" imgW="857160" imgH="514800" progId="Package">
                  <p:embed/>
                </p:oleObj>
              </mc:Choice>
              <mc:Fallback>
                <p:oleObj name="Packager Shell Object" showAsIcon="1" r:id="rId14" imgW="857160" imgH="514800" progId="Package">
                  <p:embed/>
                  <p:pic>
                    <p:nvPicPr>
                      <p:cNvPr id="96" name="Object 95">
                        <a:extLst>
                          <a:ext uri="{FF2B5EF4-FFF2-40B4-BE49-F238E27FC236}">
                            <a16:creationId xmlns:a16="http://schemas.microsoft.com/office/drawing/2014/main" id="{C3F979D3-0467-4058-B0FE-F641A800E7E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216315" y="1037670"/>
                        <a:ext cx="857250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49950E8-80DE-4C39-949D-8C302FFC1C9C}"/>
              </a:ext>
            </a:extLst>
          </p:cNvPr>
          <p:cNvCxnSpPr/>
          <p:nvPr/>
        </p:nvCxnSpPr>
        <p:spPr>
          <a:xfrm flipV="1">
            <a:off x="334914" y="1514933"/>
            <a:ext cx="11298286" cy="37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ylinder 47">
            <a:extLst>
              <a:ext uri="{FF2B5EF4-FFF2-40B4-BE49-F238E27FC236}">
                <a16:creationId xmlns:a16="http://schemas.microsoft.com/office/drawing/2014/main" id="{112B028C-3B52-4EF5-A9F2-45E1B28007C1}"/>
              </a:ext>
            </a:extLst>
          </p:cNvPr>
          <p:cNvSpPr/>
          <p:nvPr/>
        </p:nvSpPr>
        <p:spPr>
          <a:xfrm>
            <a:off x="254000" y="1052635"/>
            <a:ext cx="932923" cy="453615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1016000" y="2742170"/>
            <a:ext cx="1057565" cy="140144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544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007684-5BD8-41C8-AD7E-17412F191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2800" y="2044700"/>
            <a:ext cx="957262" cy="957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AB34E-0581-4849-BC70-437EC3E77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310" y="2146200"/>
            <a:ext cx="1071562" cy="1071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16EBD9-1FD4-4043-AA11-7FC5DE81B7DF}"/>
              </a:ext>
            </a:extLst>
          </p:cNvPr>
          <p:cNvSpPr txBox="1"/>
          <p:nvPr/>
        </p:nvSpPr>
        <p:spPr>
          <a:xfrm>
            <a:off x="1766110" y="1752500"/>
            <a:ext cx="2495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Ken Rogers z/OS W/SAM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02CD5C-EA51-4065-8707-DF6F3547653D}"/>
              </a:ext>
            </a:extLst>
          </p:cNvPr>
          <p:cNvCxnSpPr/>
          <p:nvPr/>
        </p:nvCxnSpPr>
        <p:spPr>
          <a:xfrm flipV="1">
            <a:off x="1766110" y="1663600"/>
            <a:ext cx="1803400" cy="1663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943FF9-5B51-4895-8AE3-185B9727758E}"/>
              </a:ext>
            </a:extLst>
          </p:cNvPr>
          <p:cNvCxnSpPr/>
          <p:nvPr/>
        </p:nvCxnSpPr>
        <p:spPr>
          <a:xfrm>
            <a:off x="762000" y="1371600"/>
            <a:ext cx="10756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874330-D5DE-4342-8267-EDB61C9112A7}"/>
              </a:ext>
            </a:extLst>
          </p:cNvPr>
          <p:cNvSpPr txBox="1"/>
          <p:nvPr/>
        </p:nvSpPr>
        <p:spPr>
          <a:xfrm>
            <a:off x="5101431" y="1536700"/>
            <a:ext cx="196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/>
              <a:t>Schlecker</a:t>
            </a:r>
            <a:r>
              <a:rPr lang="en-US" strike="sngStrike" dirty="0"/>
              <a:t> (mother)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4A5DDDB-8E88-45EE-8327-7E3AE5716559}"/>
              </a:ext>
            </a:extLst>
          </p:cNvPr>
          <p:cNvSpPr/>
          <p:nvPr/>
        </p:nvSpPr>
        <p:spPr>
          <a:xfrm>
            <a:off x="7171757" y="1888361"/>
            <a:ext cx="2252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Police Sirens: 7:11PM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44B988-F800-4439-8E6C-99C84658DF56}"/>
              </a:ext>
            </a:extLst>
          </p:cNvPr>
          <p:cNvSpPr txBox="1"/>
          <p:nvPr/>
        </p:nvSpPr>
        <p:spPr>
          <a:xfrm>
            <a:off x="7116875" y="1285144"/>
            <a:ext cx="44587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Police Milk Homicide San Francisco, California</a:t>
            </a:r>
          </a:p>
          <a:p>
            <a:r>
              <a:rPr lang="en-US" dirty="0"/>
              <a:t>Gov. Newsome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83BD9F-DEA3-48E3-9FD0-CA089AF07FA0}"/>
              </a:ext>
            </a:extLst>
          </p:cNvPr>
          <p:cNvCxnSpPr/>
          <p:nvPr/>
        </p:nvCxnSpPr>
        <p:spPr>
          <a:xfrm>
            <a:off x="546100" y="4483100"/>
            <a:ext cx="107569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25537E33-5C10-41DA-B9E3-EEDD0A92B697}"/>
              </a:ext>
            </a:extLst>
          </p:cNvPr>
          <p:cNvSpPr/>
          <p:nvPr/>
        </p:nvSpPr>
        <p:spPr>
          <a:xfrm>
            <a:off x="1766110" y="1813476"/>
            <a:ext cx="2634932" cy="122170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5119AC-CE19-4B71-8624-48898D2B80B0}"/>
              </a:ext>
            </a:extLst>
          </p:cNvPr>
          <p:cNvSpPr txBox="1"/>
          <p:nvPr/>
        </p:nvSpPr>
        <p:spPr>
          <a:xfrm>
            <a:off x="679943" y="1321485"/>
            <a:ext cx="4845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KING Hendrik  pinball machines</a:t>
            </a:r>
          </a:p>
          <a:p>
            <a:r>
              <a:rPr lang="en-US" sz="1200" dirty="0"/>
              <a:t>§Aggravated Identify Theft Jason (Al)  Mailman  ; Fremont Pinball Machines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259A9F-55CE-4DE9-B75A-79C2CA39921C}"/>
              </a:ext>
            </a:extLst>
          </p:cNvPr>
          <p:cNvSpPr/>
          <p:nvPr/>
        </p:nvSpPr>
        <p:spPr>
          <a:xfrm>
            <a:off x="4699792" y="1889791"/>
            <a:ext cx="711619" cy="122170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4664E7-4DD3-4F24-A66C-B33C00F89FAE}"/>
              </a:ext>
            </a:extLst>
          </p:cNvPr>
          <p:cNvSpPr txBox="1"/>
          <p:nvPr/>
        </p:nvSpPr>
        <p:spPr>
          <a:xfrm>
            <a:off x="596900" y="1105686"/>
            <a:ext cx="335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IMPORT</a:t>
            </a:r>
            <a:r>
              <a:rPr lang="en-US" dirty="0"/>
              <a:t> </a:t>
            </a:r>
            <a:r>
              <a:rPr lang="en-US" strike="sngStrike" dirty="0"/>
              <a:t>LinkedIn pinball machine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58B725D-3304-458E-A852-68D92402FA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16" y="3429000"/>
            <a:ext cx="611188" cy="69229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108179D-48F4-47B4-A288-8B15EA6F6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9510" y="3213100"/>
            <a:ext cx="957262" cy="95726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6CCBC92-A610-41AF-9AFB-120A0490C3D1}"/>
              </a:ext>
            </a:extLst>
          </p:cNvPr>
          <p:cNvSpPr txBox="1"/>
          <p:nvPr/>
        </p:nvSpPr>
        <p:spPr>
          <a:xfrm>
            <a:off x="5207000" y="3594100"/>
            <a:ext cx="329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Al walks around with 6pack </a:t>
            </a:r>
            <a:r>
              <a:rPr lang="en-US" strike="sngStrike" dirty="0" err="1"/>
              <a:t>pepsi</a:t>
            </a:r>
            <a:endParaRPr lang="en-US" strike="sngStrike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E6046F2-4D1F-499D-BFE2-E85976627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3" y="3294026"/>
            <a:ext cx="1622755" cy="90874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88A3E13E-7737-4F44-81E4-ED4704512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55" y="4904197"/>
            <a:ext cx="1622755" cy="90874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DF8C8ED-1677-4585-BCFE-02A7D9E6EF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285" y="4808438"/>
            <a:ext cx="540291" cy="974962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1938216-D760-4BE8-B62E-B2594BA80104}"/>
              </a:ext>
            </a:extLst>
          </p:cNvPr>
          <p:cNvSpPr txBox="1"/>
          <p:nvPr/>
        </p:nvSpPr>
        <p:spPr>
          <a:xfrm>
            <a:off x="1828326" y="521178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1983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6059CAF-0AE5-417C-809C-A84BAB8D6DE5}"/>
              </a:ext>
            </a:extLst>
          </p:cNvPr>
          <p:cNvSpPr/>
          <p:nvPr/>
        </p:nvSpPr>
        <p:spPr>
          <a:xfrm>
            <a:off x="3147234" y="4876065"/>
            <a:ext cx="3457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indiana</a:t>
            </a:r>
            <a:r>
              <a:rPr lang="en-US" dirty="0"/>
              <a:t> jones </a:t>
            </a:r>
            <a:r>
              <a:rPr lang="en-US" dirty="0" err="1"/>
              <a:t>vhs</a:t>
            </a:r>
            <a:r>
              <a:rPr lang="en-US" dirty="0"/>
              <a:t> raiders of the ark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0CF735-639D-4398-9216-6890267021B0}"/>
              </a:ext>
            </a:extLst>
          </p:cNvPr>
          <p:cNvSpPr txBox="1"/>
          <p:nvPr/>
        </p:nvSpPr>
        <p:spPr>
          <a:xfrm>
            <a:off x="3167872" y="5230980"/>
            <a:ext cx="4043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Germany Al </a:t>
            </a:r>
            <a:r>
              <a:rPr lang="en-US" strike="sngStrike" dirty="0" err="1"/>
              <a:t>Kaida</a:t>
            </a:r>
            <a:r>
              <a:rPr lang="en-US" strike="sngStrike" dirty="0"/>
              <a:t>: crusaders </a:t>
            </a:r>
            <a:r>
              <a:rPr lang="en-US" dirty="0"/>
              <a:t>(Americans)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B774433-EFAE-4302-8A3B-FB559616C1CD}"/>
              </a:ext>
            </a:extLst>
          </p:cNvPr>
          <p:cNvCxnSpPr/>
          <p:nvPr/>
        </p:nvCxnSpPr>
        <p:spPr>
          <a:xfrm flipV="1">
            <a:off x="2401904" y="4699000"/>
            <a:ext cx="1039796" cy="990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86EEF229-24C3-40FC-9BB3-90D8B57DB70A}"/>
              </a:ext>
            </a:extLst>
          </p:cNvPr>
          <p:cNvSpPr/>
          <p:nvPr/>
        </p:nvSpPr>
        <p:spPr>
          <a:xfrm>
            <a:off x="2449636" y="4665677"/>
            <a:ext cx="5034503" cy="122170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346CE61-3E6D-41B6-97A6-198867251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727" y="4917193"/>
            <a:ext cx="1400960" cy="787161"/>
          </a:xfrm>
          <a:prstGeom prst="rect">
            <a:avLst/>
          </a:prstGeom>
        </p:spPr>
      </p:pic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B5CF814-AF2A-4025-9BCD-32BF778E1AE7}"/>
              </a:ext>
            </a:extLst>
          </p:cNvPr>
          <p:cNvCxnSpPr/>
          <p:nvPr/>
        </p:nvCxnSpPr>
        <p:spPr>
          <a:xfrm flipV="1">
            <a:off x="7874000" y="4572000"/>
            <a:ext cx="1794648" cy="142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28A4E6B0-F90A-45D2-AF41-F0DD4EB56E7D}"/>
              </a:ext>
            </a:extLst>
          </p:cNvPr>
          <p:cNvSpPr/>
          <p:nvPr/>
        </p:nvSpPr>
        <p:spPr>
          <a:xfrm>
            <a:off x="7601212" y="4632992"/>
            <a:ext cx="1834333" cy="122170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56C4F096-B151-4103-9307-A55455BD03C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833" y="4308039"/>
            <a:ext cx="1522963" cy="10227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E419456-8AA7-4FA3-82E7-62FF430DFA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777" y="4876065"/>
            <a:ext cx="1393559" cy="763468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9F29E45B-AF04-457A-9F2C-B2B525B277AB}"/>
              </a:ext>
            </a:extLst>
          </p:cNvPr>
          <p:cNvSpPr/>
          <p:nvPr/>
        </p:nvSpPr>
        <p:spPr>
          <a:xfrm>
            <a:off x="9604060" y="4632992"/>
            <a:ext cx="1834333" cy="122170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D93975F-5F50-40AB-91F9-312823CAFB58}"/>
              </a:ext>
            </a:extLst>
          </p:cNvPr>
          <p:cNvCxnSpPr/>
          <p:nvPr/>
        </p:nvCxnSpPr>
        <p:spPr>
          <a:xfrm flipV="1">
            <a:off x="9571640" y="4459572"/>
            <a:ext cx="1794648" cy="1422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8172BC7-077C-46B8-AC28-658AE6C999A2}"/>
              </a:ext>
            </a:extLst>
          </p:cNvPr>
          <p:cNvSpPr txBox="1"/>
          <p:nvPr/>
        </p:nvSpPr>
        <p:spPr>
          <a:xfrm>
            <a:off x="9649671" y="4639161"/>
            <a:ext cx="10294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/>
              <a:t>Joyti</a:t>
            </a:r>
            <a:r>
              <a:rPr lang="en-US" sz="800" strike="sngStrike" dirty="0"/>
              <a:t>/</a:t>
            </a:r>
            <a:r>
              <a:rPr lang="en-US" sz="800" strike="sngStrike" dirty="0" err="1"/>
              <a:t>Joyti</a:t>
            </a:r>
            <a:r>
              <a:rPr lang="en-US" sz="800" strike="sngStrike" dirty="0"/>
              <a:t> Facebook</a:t>
            </a:r>
          </a:p>
          <a:p>
            <a:r>
              <a:rPr lang="en-US" sz="800" strike="sngStrike" dirty="0"/>
              <a:t>Remote Calls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13752C-3DFD-416E-8201-9DA7BC31C81A}"/>
              </a:ext>
            </a:extLst>
          </p:cNvPr>
          <p:cNvSpPr txBox="1"/>
          <p:nvPr/>
        </p:nvSpPr>
        <p:spPr>
          <a:xfrm>
            <a:off x="9851489" y="4570155"/>
            <a:ext cx="3129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0.1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1C2D3764-CF3D-4DE2-BF90-4CB7F57A196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24" y="5940379"/>
            <a:ext cx="1174487" cy="880865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B3B25520-1A18-4F13-A640-9401457845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900" y="6088053"/>
            <a:ext cx="649872" cy="64987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284189B9-0DC9-48CD-A0B7-1A63AA2349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0612" y="5972532"/>
            <a:ext cx="1529135" cy="797810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D4C802B-BD67-49A5-93C9-4EEC0B77D8E5}"/>
              </a:ext>
            </a:extLst>
          </p:cNvPr>
          <p:cNvSpPr txBox="1"/>
          <p:nvPr/>
        </p:nvSpPr>
        <p:spPr>
          <a:xfrm>
            <a:off x="6727057" y="6196145"/>
            <a:ext cx="165301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buy cd(robot); eagle eye cherry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6B52B09-4E19-473C-B077-CEDEA2378289}"/>
              </a:ext>
            </a:extLst>
          </p:cNvPr>
          <p:cNvSpPr/>
          <p:nvPr/>
        </p:nvSpPr>
        <p:spPr>
          <a:xfrm>
            <a:off x="6679608" y="5889911"/>
            <a:ext cx="1043684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MILTIAYR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F54DB8DF-E2FD-42D4-8CF1-9D3BFBC5F9D3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833" y="6062068"/>
            <a:ext cx="495483" cy="618738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AD6C6E6-1DCD-4AB1-86B9-DD636B332F02}"/>
              </a:ext>
            </a:extLst>
          </p:cNvPr>
          <p:cNvCxnSpPr/>
          <p:nvPr/>
        </p:nvCxnSpPr>
        <p:spPr>
          <a:xfrm flipV="1">
            <a:off x="1231900" y="6184900"/>
            <a:ext cx="1249169" cy="553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70436A8-7D79-4243-A333-610687482BAE}"/>
              </a:ext>
            </a:extLst>
          </p:cNvPr>
          <p:cNvCxnSpPr/>
          <p:nvPr/>
        </p:nvCxnSpPr>
        <p:spPr>
          <a:xfrm flipH="1" flipV="1">
            <a:off x="1308100" y="6088053"/>
            <a:ext cx="5215487" cy="338924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84368E07-682D-4C54-BB89-49C73298CDBF}"/>
              </a:ext>
            </a:extLst>
          </p:cNvPr>
          <p:cNvSpPr/>
          <p:nvPr/>
        </p:nvSpPr>
        <p:spPr>
          <a:xfrm>
            <a:off x="1662424" y="5978749"/>
            <a:ext cx="5034503" cy="67234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137D6F4-F2AD-470D-B925-EC591A523D9F}"/>
              </a:ext>
            </a:extLst>
          </p:cNvPr>
          <p:cNvCxnSpPr/>
          <p:nvPr/>
        </p:nvCxnSpPr>
        <p:spPr>
          <a:xfrm>
            <a:off x="1231900" y="5931016"/>
            <a:ext cx="10807700" cy="15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4A156BBF-9CE3-4440-9136-67E5A3EA4C9E}"/>
              </a:ext>
            </a:extLst>
          </p:cNvPr>
          <p:cNvSpPr/>
          <p:nvPr/>
        </p:nvSpPr>
        <p:spPr>
          <a:xfrm>
            <a:off x="3608946" y="3111500"/>
            <a:ext cx="1032776" cy="122170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F1D3A8C-FCF7-44AF-BAC3-F2F1190286A4}"/>
              </a:ext>
            </a:extLst>
          </p:cNvPr>
          <p:cNvSpPr/>
          <p:nvPr/>
        </p:nvSpPr>
        <p:spPr>
          <a:xfrm>
            <a:off x="1789535" y="3137977"/>
            <a:ext cx="711619" cy="1221709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>
            <a:extLst>
              <a:ext uri="{FF2B5EF4-FFF2-40B4-BE49-F238E27FC236}">
                <a16:creationId xmlns:a16="http://schemas.microsoft.com/office/drawing/2014/main" id="{1464C9EE-8634-4A86-8C95-349B93D066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545" y="3319003"/>
            <a:ext cx="611188" cy="692294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8296CCBD-42F8-43F0-AE1F-CE65C562B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33" y="3282084"/>
            <a:ext cx="611188" cy="692294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B91D3EBD-D941-45C6-B472-9E004A1F9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6336" y="3271138"/>
            <a:ext cx="611188" cy="692294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A7796C04-905A-492F-87AF-43BCAFAF4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315" y="2264904"/>
            <a:ext cx="611188" cy="69229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844E5181-7136-4EE1-BDEE-D7A58D7B0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154" y="2214345"/>
            <a:ext cx="611188" cy="69229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BADED95-750C-4729-BB4A-559394D56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3306" y="2201279"/>
            <a:ext cx="611188" cy="692294"/>
          </a:xfrm>
          <a:prstGeom prst="rect">
            <a:avLst/>
          </a:prstGeom>
        </p:spPr>
      </p:pic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32CDF0D-9FDA-430F-92D1-CEF3600DE165}"/>
              </a:ext>
            </a:extLst>
          </p:cNvPr>
          <p:cNvCxnSpPr/>
          <p:nvPr/>
        </p:nvCxnSpPr>
        <p:spPr>
          <a:xfrm flipV="1">
            <a:off x="9301383" y="2264904"/>
            <a:ext cx="2738217" cy="846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3836E26F-CAB0-428D-9F68-8775B3FCFD8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4492" y="2209266"/>
            <a:ext cx="910470" cy="606980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A72A2398-C5AC-4034-B20D-29D06326C396}"/>
              </a:ext>
            </a:extLst>
          </p:cNvPr>
          <p:cNvSpPr txBox="1"/>
          <p:nvPr/>
        </p:nvSpPr>
        <p:spPr>
          <a:xfrm>
            <a:off x="8518378" y="2459297"/>
            <a:ext cx="10983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strike="sngStrike" dirty="0"/>
              <a:t>Pub </a:t>
            </a:r>
            <a:r>
              <a:rPr lang="en-US" sz="900" strike="sngStrike" dirty="0" err="1"/>
              <a:t>prisma</a:t>
            </a:r>
            <a:r>
              <a:rPr lang="en-US" sz="900" strike="sngStrike" dirty="0"/>
              <a:t> </a:t>
            </a:r>
            <a:r>
              <a:rPr lang="en-US" sz="900" strike="sngStrike" dirty="0" err="1"/>
              <a:t>hendrik</a:t>
            </a:r>
            <a:endParaRPr lang="en-US" sz="900" strike="sngStrike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28738F8-43E1-4440-A347-F8EC91A4831E}"/>
              </a:ext>
            </a:extLst>
          </p:cNvPr>
          <p:cNvSpPr/>
          <p:nvPr/>
        </p:nvSpPr>
        <p:spPr>
          <a:xfrm>
            <a:off x="8134463" y="2977414"/>
            <a:ext cx="13469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§</a:t>
            </a:r>
            <a:r>
              <a:rPr lang="en-US" sz="900" dirty="0" err="1"/>
              <a:t>Aggrevated</a:t>
            </a:r>
            <a:r>
              <a:rPr lang="en-US" sz="900" dirty="0"/>
              <a:t> </a:t>
            </a:r>
            <a:r>
              <a:rPr lang="en-US" sz="900" dirty="0" err="1"/>
              <a:t>Identfy</a:t>
            </a:r>
            <a:r>
              <a:rPr lang="en-US" sz="900" dirty="0"/>
              <a:t> Theft Jason (Al)  Mailman  ; Fremont Pinball Machines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23F0139-82EF-4624-8B73-7AA045D4613E}"/>
              </a:ext>
            </a:extLst>
          </p:cNvPr>
          <p:cNvSpPr/>
          <p:nvPr/>
        </p:nvSpPr>
        <p:spPr>
          <a:xfrm>
            <a:off x="9567416" y="2121832"/>
            <a:ext cx="2482698" cy="91380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4CAD45A-141F-4E9C-9D20-613BE7525086}"/>
              </a:ext>
            </a:extLst>
          </p:cNvPr>
          <p:cNvSpPr/>
          <p:nvPr/>
        </p:nvSpPr>
        <p:spPr>
          <a:xfrm>
            <a:off x="9341796" y="3226508"/>
            <a:ext cx="2482698" cy="94976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C2B11AF7-9FC8-45DE-8AB8-CEDD6B26D789}"/>
              </a:ext>
            </a:extLst>
          </p:cNvPr>
          <p:cNvCxnSpPr/>
          <p:nvPr/>
        </p:nvCxnSpPr>
        <p:spPr>
          <a:xfrm flipV="1">
            <a:off x="9435545" y="2146200"/>
            <a:ext cx="2870088" cy="8109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43C01F0-F26B-46C1-A2AE-49354D98CC8F}"/>
              </a:ext>
            </a:extLst>
          </p:cNvPr>
          <p:cNvCxnSpPr/>
          <p:nvPr/>
        </p:nvCxnSpPr>
        <p:spPr>
          <a:xfrm flipV="1">
            <a:off x="9006030" y="3302335"/>
            <a:ext cx="2870088" cy="81099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7F3A373B-BAA0-447F-90B0-E3D0B3450A22}"/>
              </a:ext>
            </a:extLst>
          </p:cNvPr>
          <p:cNvSpPr txBox="1"/>
          <p:nvPr/>
        </p:nvSpPr>
        <p:spPr>
          <a:xfrm>
            <a:off x="7255021" y="2936005"/>
            <a:ext cx="906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/>
              <a:t>Jason</a:t>
            </a:r>
          </a:p>
          <a:p>
            <a:r>
              <a:rPr lang="en-US" strike="sngStrike" dirty="0"/>
              <a:t>Al’s Son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EF593FE-441B-4D8D-A3FC-16EDC7B8D50A}"/>
              </a:ext>
            </a:extLst>
          </p:cNvPr>
          <p:cNvSpPr txBox="1"/>
          <p:nvPr/>
        </p:nvSpPr>
        <p:spPr>
          <a:xfrm>
            <a:off x="7171757" y="283332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Born 1980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96C062C-E529-43A4-A810-A31DA67B7253}"/>
              </a:ext>
            </a:extLst>
          </p:cNvPr>
          <p:cNvSpPr txBox="1"/>
          <p:nvPr/>
        </p:nvSpPr>
        <p:spPr>
          <a:xfrm>
            <a:off x="355999" y="2788674"/>
            <a:ext cx="2585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1980 Video games</a:t>
            </a:r>
          </a:p>
          <a:p>
            <a:r>
              <a:rPr lang="en-US" dirty="0"/>
              <a:t>1955 pinball </a:t>
            </a:r>
            <a:r>
              <a:rPr lang="en-US" strike="sngStrike" dirty="0"/>
              <a:t>(first pinball)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EE9A3BA-E8B6-4F43-AA33-878B9305D56A}"/>
              </a:ext>
            </a:extLst>
          </p:cNvPr>
          <p:cNvCxnSpPr/>
          <p:nvPr/>
        </p:nvCxnSpPr>
        <p:spPr>
          <a:xfrm flipH="1" flipV="1">
            <a:off x="7874000" y="4632992"/>
            <a:ext cx="1467796" cy="1256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47F360C-7441-4B4C-AAD5-2987A0B50CA6}"/>
              </a:ext>
            </a:extLst>
          </p:cNvPr>
          <p:cNvSpPr txBox="1"/>
          <p:nvPr/>
        </p:nvSpPr>
        <p:spPr>
          <a:xfrm>
            <a:off x="1546207" y="5954168"/>
            <a:ext cx="24961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Police </a:t>
            </a:r>
            <a:r>
              <a:rPr lang="en-US" sz="800" strike="sngStrike" dirty="0" err="1"/>
              <a:t>Sittign</a:t>
            </a:r>
            <a:r>
              <a:rPr lang="en-US" sz="800" strike="sngStrike" dirty="0"/>
              <a:t> of person</a:t>
            </a:r>
            <a:r>
              <a:rPr lang="en-US" sz="800" dirty="0"/>
              <a:t> </a:t>
            </a:r>
            <a:r>
              <a:rPr lang="en-US" sz="800" strike="sngStrike" dirty="0"/>
              <a:t>in </a:t>
            </a:r>
            <a:r>
              <a:rPr lang="en-US" sz="800" strike="sngStrike" dirty="0" err="1"/>
              <a:t>fron</a:t>
            </a:r>
            <a:r>
              <a:rPr lang="en-US" sz="800" strike="sngStrike" dirty="0"/>
              <a:t> soul </a:t>
            </a:r>
            <a:r>
              <a:rPr lang="en-US" sz="800" dirty="0" err="1"/>
              <a:t>nonpolcieCfg</a:t>
            </a:r>
            <a:r>
              <a:rPr lang="en-US" sz="800" dirty="0"/>
              <a:t>(CPVA)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CF6CB3C-B075-450C-A9C8-F71C6B190259}"/>
              </a:ext>
            </a:extLst>
          </p:cNvPr>
          <p:cNvCxnSpPr>
            <a:cxnSpLocks/>
          </p:cNvCxnSpPr>
          <p:nvPr/>
        </p:nvCxnSpPr>
        <p:spPr>
          <a:xfrm>
            <a:off x="1112658" y="2893573"/>
            <a:ext cx="1080658" cy="4337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ectangle 99">
            <a:extLst>
              <a:ext uri="{FF2B5EF4-FFF2-40B4-BE49-F238E27FC236}">
                <a16:creationId xmlns:a16="http://schemas.microsoft.com/office/drawing/2014/main" id="{AA1B9471-9AF5-4813-A63E-1DA8D85C31EF}"/>
              </a:ext>
            </a:extLst>
          </p:cNvPr>
          <p:cNvSpPr/>
          <p:nvPr/>
        </p:nvSpPr>
        <p:spPr>
          <a:xfrm>
            <a:off x="1027571" y="2905262"/>
            <a:ext cx="1756009" cy="40934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128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50" y="1441450"/>
            <a:ext cx="876300" cy="8763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902200" y="2317750"/>
            <a:ext cx="0" cy="270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489700" y="2266950"/>
            <a:ext cx="0" cy="270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69100" y="1441450"/>
            <a:ext cx="1955800" cy="8255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EXIT</a:t>
            </a:r>
            <a:endParaRPr lang="en-US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6807200" y="2743200"/>
            <a:ext cx="19177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nonPoliceContnetItem</a:t>
            </a:r>
            <a:r>
              <a:rPr lang="en-US" sz="1200" dirty="0" smtClean="0"/>
              <a:t>[]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8991600" y="2266950"/>
            <a:ext cx="0" cy="2705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601200" y="1441450"/>
            <a:ext cx="944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OFFSITE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790676" y="2317750"/>
            <a:ext cx="922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validate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14800" y="5219700"/>
            <a:ext cx="571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154" y="4957703"/>
            <a:ext cx="719137" cy="523994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>
            <a:off x="4241800" y="5689600"/>
            <a:ext cx="5715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604" y="5365790"/>
            <a:ext cx="438095" cy="64761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51699" y="5393481"/>
            <a:ext cx="207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Petersson</a:t>
            </a:r>
            <a:endParaRPr lang="en-US" dirty="0" smtClean="0"/>
          </a:p>
          <a:p>
            <a:r>
              <a:rPr lang="en-US" dirty="0" smtClean="0"/>
              <a:t>“Peak Performance”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0198100" y="5481697"/>
            <a:ext cx="900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Rice</a:t>
            </a:r>
          </a:p>
          <a:p>
            <a:r>
              <a:rPr lang="en-US" dirty="0" err="1" smtClean="0"/>
              <a:t>Anottet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80335" y="5897504"/>
            <a:ext cx="226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G.</a:t>
            </a:r>
            <a:r>
              <a:rPr lang="en-US" strike="sngStrike" dirty="0" err="1" smtClean="0"/>
              <a:t>visa.Morgan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freman</a:t>
            </a:r>
            <a:endParaRPr lang="en-US" strike="sngStrike" dirty="0"/>
          </a:p>
        </p:txBody>
      </p:sp>
      <p:sp>
        <p:nvSpPr>
          <p:cNvPr id="23" name="Rectangle 22"/>
          <p:cNvSpPr/>
          <p:nvPr/>
        </p:nvSpPr>
        <p:spPr>
          <a:xfrm>
            <a:off x="8889484" y="6004840"/>
            <a:ext cx="990600" cy="261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Berkeley</a:t>
            </a:r>
            <a:endParaRPr lang="en-US" dirty="0">
              <a:solidFill>
                <a:schemeClr val="accent4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6580335" y="5393481"/>
            <a:ext cx="772819" cy="5040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73851" y="6305462"/>
            <a:ext cx="2212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 smtClean="0"/>
              <a:t>Visa.St</a:t>
            </a:r>
            <a:r>
              <a:rPr lang="en-US" sz="800" dirty="0" smtClean="0"/>
              <a:t>. </a:t>
            </a:r>
            <a:r>
              <a:rPr lang="en-US" sz="800" dirty="0" err="1" smtClean="0"/>
              <a:t>Francis.VP</a:t>
            </a:r>
            <a:endParaRPr lang="en-US" sz="800" dirty="0" smtClean="0"/>
          </a:p>
          <a:p>
            <a:r>
              <a:rPr lang="en-US" sz="800" dirty="0" smtClean="0"/>
              <a:t>And then </a:t>
            </a:r>
            <a:r>
              <a:rPr lang="en-US" sz="800" dirty="0" err="1" smtClean="0"/>
              <a:t>Visa.St.France.VP.phone.berkely.bomb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7437286" y="4592954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McCarty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10224350" y="4770080"/>
            <a:ext cx="22009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Dr. Rice</a:t>
            </a:r>
          </a:p>
          <a:p>
            <a:r>
              <a:rPr lang="en-US" dirty="0" smtClean="0"/>
              <a:t>Call you </a:t>
            </a:r>
            <a:r>
              <a:rPr lang="en-US" dirty="0" err="1" smtClean="0"/>
              <a:t>rice?mcarhty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58" y="4966225"/>
            <a:ext cx="816140" cy="5905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88765" y="5011475"/>
            <a:ext cx="463935" cy="5959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772" y="4341060"/>
            <a:ext cx="350993" cy="35099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062" y="4299387"/>
            <a:ext cx="242357" cy="293568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7056412" y="4858167"/>
            <a:ext cx="241604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https://www.linkedin.com/in/rick-mccarthy-8b41543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288455" y="4183482"/>
            <a:ext cx="11128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CIA -&gt; </a:t>
            </a:r>
            <a:r>
              <a:rPr lang="en-US" sz="800" strike="sngStrike" dirty="0" smtClean="0"/>
              <a:t>AIC(ass in chair)</a:t>
            </a:r>
          </a:p>
          <a:p>
            <a:r>
              <a:rPr lang="en-US" sz="800" dirty="0" smtClean="0"/>
              <a:t>JFK(</a:t>
            </a:r>
            <a:r>
              <a:rPr lang="en-US" sz="800" dirty="0" err="1" smtClean="0"/>
              <a:t>fortion</a:t>
            </a:r>
            <a:r>
              <a:rPr lang="en-US" sz="800" dirty="0" smtClean="0"/>
              <a:t>)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8213106" y="4535396"/>
            <a:ext cx="899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brother</a:t>
            </a:r>
            <a:endParaRPr lang="en-US" strike="sngStrike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7353154" y="5022850"/>
            <a:ext cx="762114" cy="458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3972798" y="4183482"/>
            <a:ext cx="8219201" cy="1351277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4103505" y="5509389"/>
            <a:ext cx="8219201" cy="139866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260600" y="2743200"/>
            <a:ext cx="37401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2324100" y="3352800"/>
            <a:ext cx="3676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888" y="2346485"/>
            <a:ext cx="365810" cy="365810"/>
          </a:xfrm>
          <a:prstGeom prst="rect">
            <a:avLst/>
          </a:prstGeom>
        </p:spPr>
      </p:pic>
      <p:cxnSp>
        <p:nvCxnSpPr>
          <p:cNvPr id="49" name="Straight Connector 48"/>
          <p:cNvCxnSpPr>
            <a:stCxn id="14" idx="1"/>
          </p:cNvCxnSpPr>
          <p:nvPr/>
        </p:nvCxnSpPr>
        <p:spPr>
          <a:xfrm>
            <a:off x="6790676" y="2502416"/>
            <a:ext cx="1731024" cy="75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756401" y="2278687"/>
            <a:ext cx="2000249" cy="53142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990600" y="1244600"/>
            <a:ext cx="76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Status</a:t>
            </a:r>
            <a:endParaRPr lang="en-US" dirty="0"/>
          </a:p>
        </p:txBody>
      </p:sp>
      <p:sp>
        <p:nvSpPr>
          <p:cNvPr id="52" name="Rectangle 51"/>
          <p:cNvSpPr/>
          <p:nvPr/>
        </p:nvSpPr>
        <p:spPr>
          <a:xfrm>
            <a:off x="533491" y="1256784"/>
            <a:ext cx="526106" cy="369332"/>
          </a:xfrm>
          <a:prstGeom prst="rect">
            <a:avLst/>
          </a:prstGeom>
          <a:solidFill>
            <a:schemeClr val="accent6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Exit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7028" y="1244600"/>
            <a:ext cx="492443" cy="369332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!In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391720" y="1185240"/>
            <a:ext cx="21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Elevator Otis Morgan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78481" y="1167369"/>
            <a:ext cx="545620" cy="674262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3500" y="1523912"/>
            <a:ext cx="908335" cy="760909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692400" y="2317750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List: Added Elevator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419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3" y="1258887"/>
            <a:ext cx="501804" cy="758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750" y="1258887"/>
            <a:ext cx="1355045" cy="7588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571500" y="1258887"/>
            <a:ext cx="3416300" cy="530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EECA5930-1A60-4E35-9465-917A16A5FD52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8982C4-0373-4392-B8E4-195572017F91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2146300"/>
            <a:ext cx="111252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2946400"/>
            <a:ext cx="11125200" cy="127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670799" y="1076961"/>
            <a:ext cx="2428002" cy="94075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99" y="2199639"/>
            <a:ext cx="1132601" cy="7536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76" y="2946400"/>
            <a:ext cx="3743324" cy="3743324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>
            <a:off x="1884800" y="4025900"/>
            <a:ext cx="4300100" cy="157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755900" y="1917700"/>
            <a:ext cx="3187700" cy="43180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474199" y="6223000"/>
            <a:ext cx="2540278" cy="215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03400" y="5715000"/>
            <a:ext cx="206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St. Andrew Smoking</a:t>
            </a:r>
            <a:endParaRPr lang="en-US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50" y="5600700"/>
            <a:ext cx="1009524" cy="1114286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 flipH="1">
            <a:off x="6623327" y="1752600"/>
            <a:ext cx="674257" cy="3962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9300" y="1422400"/>
            <a:ext cx="2324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smtClean="0"/>
              <a:t>Stewart: </a:t>
            </a:r>
            <a:r>
              <a:rPr lang="en-US" strike="sngStrike" dirty="0" err="1" smtClean="0"/>
              <a:t>mopay</a:t>
            </a:r>
            <a:endParaRPr lang="en-US" strike="sngStrike" dirty="0" smtClean="0"/>
          </a:p>
          <a:p>
            <a:r>
              <a:rPr lang="en-US" dirty="0" smtClean="0"/>
              <a:t>	call you rice?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825" y="2959099"/>
            <a:ext cx="2103285" cy="3570693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4950805" y="926068"/>
            <a:ext cx="1598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trike="sngStrike" dirty="0" err="1"/>
              <a:t>steve</a:t>
            </a:r>
            <a:r>
              <a:rPr lang="en-US" strike="sngStrike" dirty="0"/>
              <a:t> jobs </a:t>
            </a:r>
            <a:r>
              <a:rPr lang="en-US" strike="sngStrike" dirty="0" smtClean="0"/>
              <a:t>bum</a:t>
            </a:r>
            <a:endParaRPr lang="en-US" strike="sngStrike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823061" y="2919631"/>
            <a:ext cx="2110049" cy="361016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939874" y="3104825"/>
            <a:ext cx="2110049" cy="361016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flipV="1">
            <a:off x="828537" y="3193458"/>
            <a:ext cx="1247636" cy="1716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8" y="3375025"/>
            <a:ext cx="1468111" cy="127317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54" y="3581400"/>
            <a:ext cx="1219200" cy="12192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454" y="3609975"/>
            <a:ext cx="478185" cy="478185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1998454" y="4088160"/>
            <a:ext cx="475745" cy="3695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1998454" y="3193458"/>
            <a:ext cx="1214646" cy="160714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391" y="2181226"/>
            <a:ext cx="539808" cy="72067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41727" y="1283245"/>
            <a:ext cx="908335" cy="76090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559300" y="1898134"/>
            <a:ext cx="250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trike="sngStrike" dirty="0" err="1" smtClean="0"/>
              <a:t>G.Elevator</a:t>
            </a:r>
            <a:r>
              <a:rPr lang="en-US" strike="sngStrike" dirty="0" smtClean="0"/>
              <a:t>[] Otis Morgan</a:t>
            </a:r>
            <a:endParaRPr lang="en-US" strike="sngStrike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855" y="1358900"/>
            <a:ext cx="545620" cy="67426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7589911" y="1814274"/>
            <a:ext cx="2029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2013 </a:t>
            </a:r>
            <a:r>
              <a:rPr lang="en-US" sz="900" strike="sngStrike" dirty="0" smtClean="0"/>
              <a:t>We </a:t>
            </a:r>
            <a:r>
              <a:rPr lang="en-US" sz="900" strike="sngStrike" dirty="0" err="1" smtClean="0"/>
              <a:t>alredy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edvaluted</a:t>
            </a:r>
            <a:r>
              <a:rPr lang="en-US" sz="900" strike="sngStrike" dirty="0" smtClean="0"/>
              <a:t> </a:t>
            </a:r>
            <a:r>
              <a:rPr lang="en-US" sz="900" strike="sngStrike" dirty="0" err="1" smtClean="0"/>
              <a:t>mopay</a:t>
            </a:r>
            <a:endParaRPr lang="en-US" sz="900" strike="sngStrike" dirty="0"/>
          </a:p>
        </p:txBody>
      </p:sp>
      <p:sp>
        <p:nvSpPr>
          <p:cNvPr id="45" name="TextBox 44"/>
          <p:cNvSpPr txBox="1"/>
          <p:nvPr/>
        </p:nvSpPr>
        <p:spPr>
          <a:xfrm>
            <a:off x="9933110" y="1258887"/>
            <a:ext cx="67063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25Y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 smtClean="0"/>
              <a:t> I want to go back there</a:t>
            </a:r>
          </a:p>
          <a:p>
            <a:r>
              <a:rPr lang="en-US" dirty="0" smtClean="0"/>
              <a:t>25Y HOMCDE:NANA</a:t>
            </a:r>
          </a:p>
          <a:p>
            <a:r>
              <a:rPr lang="en-US" dirty="0" smtClean="0"/>
              <a:t>They know </a:t>
            </a:r>
            <a:r>
              <a:rPr lang="en-US" dirty="0" err="1" smtClean="0"/>
              <a:t>yhou</a:t>
            </a:r>
            <a:r>
              <a:rPr lang="en-US" dirty="0" smtClean="0"/>
              <a:t> want to go home </a:t>
            </a:r>
            <a:r>
              <a:rPr lang="en-US" dirty="0" err="1" smtClean="0"/>
              <a:t>siet</a:t>
            </a:r>
            <a:r>
              <a:rPr lang="en-US" dirty="0" smtClean="0"/>
              <a:t> on </a:t>
            </a:r>
            <a:r>
              <a:rPr lang="en-US" dirty="0" err="1" smtClean="0"/>
              <a:t>coucha</a:t>
            </a:r>
            <a:r>
              <a:rPr lang="en-US" dirty="0" smtClean="0"/>
              <a:t> </a:t>
            </a:r>
            <a:r>
              <a:rPr lang="en-US" dirty="0" err="1" smtClean="0"/>
              <a:t>fter</a:t>
            </a:r>
            <a:r>
              <a:rPr lang="en-US" dirty="0" smtClean="0"/>
              <a:t> 25Y</a:t>
            </a:r>
          </a:p>
          <a:p>
            <a:r>
              <a:rPr lang="en-US" dirty="0" smtClean="0"/>
              <a:t>MILTAIYT.NAVY</a:t>
            </a:r>
          </a:p>
          <a:p>
            <a:r>
              <a:rPr lang="en-US" dirty="0" smtClean="0"/>
              <a:t>CERTIRFE MAIL(2010(visa),2005(</a:t>
            </a:r>
            <a:r>
              <a:rPr lang="en-US" dirty="0" err="1" smtClean="0"/>
              <a:t>ibm</a:t>
            </a:r>
            <a:r>
              <a:rPr lang="en-US" dirty="0" smtClean="0"/>
              <a:t>)): </a:t>
            </a:r>
            <a:r>
              <a:rPr lang="en-US" strike="sngStrike" dirty="0" smtClean="0"/>
              <a:t>angle </a:t>
            </a:r>
            <a:r>
              <a:rPr lang="en-US" strike="sngStrike" dirty="0" err="1" smtClean="0"/>
              <a:t>merkel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diere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zetches</a:t>
            </a:r>
            <a:endParaRPr lang="en-US" strike="sngStrike" dirty="0" smtClean="0"/>
          </a:p>
          <a:p>
            <a:r>
              <a:rPr lang="en-US" strike="sngStrike" dirty="0" smtClean="0"/>
              <a:t>They </a:t>
            </a:r>
            <a:r>
              <a:rPr lang="en-US" strike="sngStrike" dirty="0" err="1" smtClean="0"/>
              <a:t>knw</a:t>
            </a:r>
            <a:r>
              <a:rPr lang="en-US" strike="sngStrike" dirty="0" smtClean="0"/>
              <a:t> you want </a:t>
            </a:r>
            <a:r>
              <a:rPr lang="en-US" strike="sngStrike" dirty="0" err="1" smtClean="0"/>
              <a:t>ot</a:t>
            </a:r>
            <a:r>
              <a:rPr lang="en-US" strike="sngStrike" dirty="0" smtClean="0"/>
              <a:t> go hoe an </a:t>
            </a:r>
            <a:r>
              <a:rPr lang="en-US" strike="sngStrike" dirty="0" err="1" smtClean="0"/>
              <a:t>sidt</a:t>
            </a:r>
            <a:r>
              <a:rPr lang="en-US" strike="sngStrike" dirty="0" smtClean="0"/>
              <a:t> down o </a:t>
            </a:r>
            <a:r>
              <a:rPr lang="en-US" strike="sngStrike" dirty="0" err="1" smtClean="0"/>
              <a:t>ncouch</a:t>
            </a:r>
            <a:r>
              <a:rPr lang="en-US" strike="sngStrike" dirty="0" smtClean="0"/>
              <a:t> </a:t>
            </a:r>
            <a:r>
              <a:rPr lang="en-US" strike="sngStrike" dirty="0" err="1" smtClean="0"/>
              <a:t>ater</a:t>
            </a:r>
            <a:r>
              <a:rPr lang="en-US" strike="sngStrike" dirty="0" smtClean="0"/>
              <a:t> 25Y </a:t>
            </a:r>
          </a:p>
          <a:p>
            <a:r>
              <a:rPr lang="en-US" dirty="0" smtClean="0"/>
              <a:t>V1</a:t>
            </a:r>
            <a:r>
              <a:rPr lang="en-US" strike="sngStrike" dirty="0" smtClean="0"/>
              <a:t>.Anglea.eke’</a:t>
            </a:r>
          </a:p>
          <a:p>
            <a:r>
              <a:rPr lang="en-US" dirty="0" smtClean="0"/>
              <a:t>V2</a:t>
            </a:r>
            <a:r>
              <a:rPr lang="en-US" strike="sngStrike" dirty="0" smtClean="0"/>
              <a:t>.angela.peter</a:t>
            </a:r>
            <a:endParaRPr lang="en-US" strike="sngStrike" dirty="0"/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7589911" y="2806700"/>
            <a:ext cx="2163689" cy="279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V="1">
            <a:off x="481060" y="2121694"/>
            <a:ext cx="2617741" cy="773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753600" y="1045001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2010-2023(13Y)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0732368" y="988496"/>
            <a:ext cx="1459632" cy="370285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Atomclock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0662454" y="980550"/>
            <a:ext cx="46358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iwatch</a:t>
            </a:r>
            <a:endParaRPr lang="en-US" sz="800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987800" y="2705100"/>
            <a:ext cx="162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900 Metro Blvd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422900" y="2451100"/>
            <a:ext cx="451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GOD behind me taking </a:t>
            </a:r>
            <a:r>
              <a:rPr lang="en-US" dirty="0" err="1" smtClean="0"/>
              <a:t>photoe:HOCME:SHOST</a:t>
            </a:r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774" y="2335768"/>
            <a:ext cx="463503" cy="463503"/>
          </a:xfrm>
          <a:prstGeom prst="rect">
            <a:avLst/>
          </a:prstGeom>
        </p:spPr>
      </p:pic>
      <p:cxnSp>
        <p:nvCxnSpPr>
          <p:cNvPr id="58" name="Straight Arrow Connector 57"/>
          <p:cNvCxnSpPr>
            <a:endCxn id="56" idx="0"/>
          </p:cNvCxnSpPr>
          <p:nvPr/>
        </p:nvCxnSpPr>
        <p:spPr>
          <a:xfrm flipH="1" flipV="1">
            <a:off x="5229526" y="2335768"/>
            <a:ext cx="567589" cy="2544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059053" y="2831068"/>
            <a:ext cx="452778" cy="2604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V="1">
            <a:off x="317500" y="3375025"/>
            <a:ext cx="1567300" cy="20605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0123" y="947644"/>
            <a:ext cx="12053845" cy="5910356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5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8166" y="4704834"/>
            <a:ext cx="4081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101 mission street elevator, san </a:t>
            </a:r>
            <a:r>
              <a:rPr lang="en-US" dirty="0" err="1" smtClean="0"/>
              <a:t>francisco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13" y="4544754"/>
            <a:ext cx="920506" cy="6894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650" y="4544754"/>
            <a:ext cx="935738" cy="689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09036" y="3202992"/>
            <a:ext cx="2160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Elevator Otis Morgan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97" y="3185121"/>
            <a:ext cx="545620" cy="6742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816" y="3541664"/>
            <a:ext cx="908335" cy="7609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09716" y="4335502"/>
            <a:ext cx="2047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List: Added Elevator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6" y="2892432"/>
            <a:ext cx="349250" cy="3492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51000" y="2892432"/>
            <a:ext cx="5804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HOMICE:LUX 	</a:t>
            </a:r>
            <a:r>
              <a:rPr lang="en-US" dirty="0" err="1" smtClean="0"/>
              <a:t>MONPOLOY:CAR:ELEVATOR.nonPolceCfg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797" y="2618005"/>
            <a:ext cx="498147" cy="643759"/>
          </a:xfrm>
          <a:prstGeom prst="rect">
            <a:avLst/>
          </a:prstGeom>
        </p:spPr>
      </p:pic>
      <p:cxnSp>
        <p:nvCxnSpPr>
          <p:cNvPr id="16" name="Straight Connector 15"/>
          <p:cNvCxnSpPr>
            <a:endCxn id="12" idx="1"/>
          </p:cNvCxnSpPr>
          <p:nvPr/>
        </p:nvCxnSpPr>
        <p:spPr>
          <a:xfrm flipH="1">
            <a:off x="1071566" y="2892432"/>
            <a:ext cx="681034" cy="174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D526AD3-11A6-41A0-99B1-D3EF9334E887}"/>
              </a:ext>
            </a:extLst>
          </p:cNvPr>
          <p:cNvSpPr/>
          <p:nvPr/>
        </p:nvSpPr>
        <p:spPr>
          <a:xfrm>
            <a:off x="0" y="0"/>
            <a:ext cx="12192000" cy="6731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FBI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94F2088-1D28-445D-ADB3-C4576E02FA4A}"/>
              </a:ext>
            </a:extLst>
          </p:cNvPr>
          <p:cNvSpPr/>
          <p:nvPr/>
        </p:nvSpPr>
        <p:spPr>
          <a:xfrm>
            <a:off x="0" y="673100"/>
            <a:ext cx="12192000" cy="2921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232" y="1611190"/>
            <a:ext cx="748084" cy="70328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89732" y="1643353"/>
            <a:ext cx="843533" cy="77902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202462" y="2141511"/>
            <a:ext cx="2792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HOMICE:LUX:LV </a:t>
            </a:r>
            <a:r>
              <a:rPr lang="en-US" strike="sngStrike" dirty="0" err="1" smtClean="0"/>
              <a:t>mgm</a:t>
            </a:r>
            <a:r>
              <a:rPr lang="en-US" strike="sngStrike" dirty="0" smtClean="0"/>
              <a:t> grand</a:t>
            </a:r>
            <a:endParaRPr lang="en-US" strike="sngStrike" dirty="0"/>
          </a:p>
        </p:txBody>
      </p:sp>
      <p:sp>
        <p:nvSpPr>
          <p:cNvPr id="22" name="TextBox 21"/>
          <p:cNvSpPr txBox="1"/>
          <p:nvPr/>
        </p:nvSpPr>
        <p:spPr>
          <a:xfrm>
            <a:off x="3556815" y="2406261"/>
            <a:ext cx="2298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</a:t>
            </a:r>
            <a:r>
              <a:rPr lang="en-US" dirty="0" smtClean="0"/>
              <a:t> </a:t>
            </a:r>
            <a:r>
              <a:rPr lang="en-US" strike="sngStrike" dirty="0" smtClean="0"/>
              <a:t>ports </a:t>
            </a:r>
            <a:r>
              <a:rPr lang="en-US" strike="sngStrike" dirty="0" err="1" smtClean="0"/>
              <a:t>sephora</a:t>
            </a:r>
            <a:endParaRPr lang="en-US" strike="sngStrike" dirty="0"/>
          </a:p>
        </p:txBody>
      </p:sp>
      <p:sp>
        <p:nvSpPr>
          <p:cNvPr id="24" name="TextBox 23"/>
          <p:cNvSpPr txBox="1"/>
          <p:nvPr/>
        </p:nvSpPr>
        <p:spPr>
          <a:xfrm>
            <a:off x="-13803" y="2237836"/>
            <a:ext cx="2384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WW2.NATO.INTERUPTS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15" y="2356552"/>
            <a:ext cx="365810" cy="36581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264577" y="2589308"/>
            <a:ext cx="10743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err="1" smtClean="0"/>
              <a:t>Boweers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tranl</a:t>
            </a:r>
            <a:r>
              <a:rPr lang="en-US" sz="800" strike="sngStrike" dirty="0" smtClean="0"/>
              <a:t> farmer</a:t>
            </a:r>
            <a:endParaRPr lang="en-US" sz="800" strike="sngStrike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2285978" y="2330884"/>
            <a:ext cx="922130" cy="43016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6151319" y="2510843"/>
            <a:ext cx="305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 </a:t>
            </a:r>
            <a:r>
              <a:rPr lang="en-US" strike="sngStrike" dirty="0" err="1" smtClean="0"/>
              <a:t>phil</a:t>
            </a:r>
            <a:r>
              <a:rPr lang="en-US" strike="sngStrike" dirty="0" smtClean="0"/>
              <a:t>/</a:t>
            </a:r>
            <a:r>
              <a:rPr lang="en-US" strike="sngStrike" dirty="0" err="1" smtClean="0"/>
              <a:t>kim</a:t>
            </a:r>
            <a:r>
              <a:rPr lang="en-US" dirty="0" smtClean="0"/>
              <a:t> </a:t>
            </a:r>
            <a:r>
              <a:rPr lang="en-US" sz="800" strike="sngStrike" dirty="0" smtClean="0"/>
              <a:t>networking ports </a:t>
            </a:r>
            <a:r>
              <a:rPr lang="en-US" sz="800" strike="sngStrike" dirty="0" err="1" smtClean="0"/>
              <a:t>github</a:t>
            </a:r>
            <a:r>
              <a:rPr lang="en-US" sz="800" strike="sngStrike" dirty="0" smtClean="0"/>
              <a:t> </a:t>
            </a:r>
            <a:r>
              <a:rPr lang="en-US" sz="800" strike="sngStrike" dirty="0" err="1" smtClean="0"/>
              <a:t>apptl.touch.phil</a:t>
            </a:r>
            <a:endParaRPr lang="en-US" sz="800" strike="sngStrike" dirty="0"/>
          </a:p>
        </p:txBody>
      </p:sp>
      <p:sp>
        <p:nvSpPr>
          <p:cNvPr id="29" name="Rectangle 28"/>
          <p:cNvSpPr/>
          <p:nvPr/>
        </p:nvSpPr>
        <p:spPr>
          <a:xfrm>
            <a:off x="6811519" y="2248190"/>
            <a:ext cx="973581" cy="369815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Sales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785100" y="2444292"/>
            <a:ext cx="19255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strike="sngStrike" dirty="0" smtClean="0"/>
              <a:t>Tai-</a:t>
            </a:r>
            <a:r>
              <a:rPr lang="en-US" sz="800" strike="sngStrike" dirty="0" err="1" smtClean="0"/>
              <a:t>wei</a:t>
            </a:r>
            <a:r>
              <a:rPr lang="en-US" sz="800" strike="sngStrike" dirty="0" smtClean="0"/>
              <a:t>-sun, </a:t>
            </a:r>
            <a:r>
              <a:rPr lang="en-US" sz="800" strike="sngStrike" dirty="0" err="1" smtClean="0"/>
              <a:t>Applciation</a:t>
            </a:r>
            <a:r>
              <a:rPr lang="en-US" sz="800" strike="sngStrike" dirty="0" smtClean="0"/>
              <a:t> Director Sephora</a:t>
            </a:r>
            <a:endParaRPr lang="en-US" sz="800" strike="sngStrike" dirty="0"/>
          </a:p>
        </p:txBody>
      </p:sp>
      <p:cxnSp>
        <p:nvCxnSpPr>
          <p:cNvPr id="32" name="Straight Connector 31"/>
          <p:cNvCxnSpPr>
            <a:stCxn id="26" idx="2"/>
          </p:cNvCxnSpPr>
          <p:nvPr/>
        </p:nvCxnSpPr>
        <p:spPr>
          <a:xfrm flipH="1" flipV="1">
            <a:off x="2264577" y="2510843"/>
            <a:ext cx="537167" cy="2939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" idx="3"/>
          </p:cNvCxnSpPr>
          <p:nvPr/>
        </p:nvCxnSpPr>
        <p:spPr>
          <a:xfrm flipH="1">
            <a:off x="1412083" y="3387658"/>
            <a:ext cx="19578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170956" y="4487741"/>
            <a:ext cx="2108432" cy="74650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>
            <a:off x="88900" y="4335502"/>
            <a:ext cx="12103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4971087" y="968382"/>
            <a:ext cx="2047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List: Added Elevator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8549" y="1027027"/>
            <a:ext cx="409907" cy="34337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415016" y="1218295"/>
            <a:ext cx="1196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PREA.§187</a:t>
            </a:r>
            <a:endParaRPr lang="en-US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813" y="5385578"/>
            <a:ext cx="842365" cy="560556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1117398" y="5273238"/>
            <a:ext cx="34449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2nd and mission 101, san </a:t>
            </a:r>
            <a:r>
              <a:rPr lang="en-US" dirty="0" err="1" smtClean="0"/>
              <a:t>francisco</a:t>
            </a:r>
            <a:endParaRPr lang="en-US" dirty="0"/>
          </a:p>
        </p:txBody>
      </p:sp>
      <p:cxnSp>
        <p:nvCxnSpPr>
          <p:cNvPr id="44" name="Straight Connector 43"/>
          <p:cNvCxnSpPr/>
          <p:nvPr/>
        </p:nvCxnSpPr>
        <p:spPr>
          <a:xfrm flipV="1">
            <a:off x="5170956" y="5457904"/>
            <a:ext cx="1172694" cy="488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5415016" y="4608509"/>
            <a:ext cx="1709684" cy="674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5112726" y="5273238"/>
            <a:ext cx="2108432" cy="74650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38" y="5312408"/>
            <a:ext cx="952320" cy="633726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9600" y="5312408"/>
            <a:ext cx="821391" cy="821391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385800" y="4396676"/>
            <a:ext cx="5806526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VIRGIN </a:t>
            </a:r>
            <a:r>
              <a:rPr lang="en-US" dirty="0" err="1" smtClean="0"/>
              <a:t>MARY.nonPOlcieSexAbuse</a:t>
            </a:r>
            <a:r>
              <a:rPr lang="en-US" sz="800" strike="sngStrike" dirty="0" smtClean="0"/>
              <a:t>(</a:t>
            </a:r>
            <a:r>
              <a:rPr lang="en-US" sz="800" strike="sngStrike" dirty="0" err="1" smtClean="0"/>
              <a:t>daniel</a:t>
            </a:r>
            <a:r>
              <a:rPr lang="en-US" sz="800" strike="sngStrike" dirty="0" smtClean="0"/>
              <a:t> and </a:t>
            </a:r>
            <a:r>
              <a:rPr lang="en-US" sz="800" strike="sngStrike" dirty="0" err="1" smtClean="0"/>
              <a:t>denise</a:t>
            </a:r>
            <a:r>
              <a:rPr lang="en-US" sz="800" strike="sngStrike" dirty="0" smtClean="0"/>
              <a:t>)</a:t>
            </a:r>
          </a:p>
          <a:p>
            <a:r>
              <a:rPr lang="en-US" dirty="0" smtClean="0"/>
              <a:t>Factory worker to IT</a:t>
            </a:r>
          </a:p>
          <a:p>
            <a:r>
              <a:rPr lang="en-US" dirty="0" smtClean="0"/>
              <a:t>Steve Meiers, Franco </a:t>
            </a:r>
            <a:r>
              <a:rPr lang="en-US" dirty="0" err="1" smtClean="0"/>
              <a:t>D’Andrea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 can be in IT (1999) from HOCIME:FACOTRY:WOERKER(wife)</a:t>
            </a:r>
          </a:p>
          <a:p>
            <a:r>
              <a:rPr lang="en-US" dirty="0" smtClean="0"/>
              <a:t>Goodyear  </a:t>
            </a:r>
            <a:r>
              <a:rPr lang="en-US" dirty="0" err="1" smtClean="0"/>
              <a:t>phil</a:t>
            </a:r>
            <a:r>
              <a:rPr lang="en-US" dirty="0" smtClean="0"/>
              <a:t>/</a:t>
            </a:r>
            <a:r>
              <a:rPr lang="en-US" dirty="0" err="1" smtClean="0"/>
              <a:t>kim</a:t>
            </a:r>
            <a:r>
              <a:rPr lang="en-US" dirty="0" smtClean="0"/>
              <a:t> PHILPSBURG</a:t>
            </a:r>
          </a:p>
          <a:p>
            <a:r>
              <a:rPr lang="en-US" dirty="0" smtClean="0"/>
              <a:t>MAINSTREET(</a:t>
            </a:r>
            <a:r>
              <a:rPr lang="en-US" dirty="0" err="1" smtClean="0"/>
              <a:t>leopoldshafe-eggenstein</a:t>
            </a:r>
            <a:r>
              <a:rPr lang="en-US" dirty="0" smtClean="0"/>
              <a:t>).VP GERMANY</a:t>
            </a:r>
          </a:p>
          <a:p>
            <a:endParaRPr lang="en-US" dirty="0"/>
          </a:p>
        </p:txBody>
      </p:sp>
      <p:sp>
        <p:nvSpPr>
          <p:cNvPr id="51" name="5-Point Star 50"/>
          <p:cNvSpPr/>
          <p:nvPr/>
        </p:nvSpPr>
        <p:spPr>
          <a:xfrm>
            <a:off x="10045700" y="5790830"/>
            <a:ext cx="1397000" cy="863970"/>
          </a:xfrm>
          <a:prstGeom prst="star5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25Y</a:t>
            </a:r>
            <a:endParaRPr lang="en-US" dirty="0"/>
          </a:p>
        </p:txBody>
      </p:sp>
      <p:cxnSp>
        <p:nvCxnSpPr>
          <p:cNvPr id="53" name="Straight Connector 52"/>
          <p:cNvCxnSpPr/>
          <p:nvPr/>
        </p:nvCxnSpPr>
        <p:spPr>
          <a:xfrm flipV="1">
            <a:off x="8851900" y="5273238"/>
            <a:ext cx="1059091" cy="10259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9089600" y="5387295"/>
            <a:ext cx="745462" cy="746504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6049365" y="5991435"/>
            <a:ext cx="1483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Dan </a:t>
            </a:r>
            <a:r>
              <a:rPr lang="en-US" dirty="0" err="1" smtClean="0"/>
              <a:t>Viellea</a:t>
            </a:r>
            <a:endParaRPr lang="en-US" dirty="0" smtClean="0"/>
          </a:p>
          <a:p>
            <a:r>
              <a:rPr lang="en-US" sz="900" dirty="0" smtClean="0"/>
              <a:t>Oracle Engineer(DBA)</a:t>
            </a:r>
          </a:p>
          <a:p>
            <a:r>
              <a:rPr lang="en-US" sz="900" dirty="0" smtClean="0"/>
              <a:t>Jogging</a:t>
            </a:r>
          </a:p>
          <a:p>
            <a:r>
              <a:rPr lang="en-US" sz="900" dirty="0" smtClean="0"/>
              <a:t>City Heater Outside </a:t>
            </a:r>
            <a:r>
              <a:rPr lang="en-US" sz="900" dirty="0" err="1" smtClean="0"/>
              <a:t>Budling</a:t>
            </a:r>
            <a:endParaRPr lang="en-US" sz="900" dirty="0" smtClean="0"/>
          </a:p>
          <a:p>
            <a:r>
              <a:rPr lang="en-US" sz="900" dirty="0" smtClean="0"/>
              <a:t>x/y Jogging 2007/8</a:t>
            </a:r>
            <a:endParaRPr lang="en-US" sz="900" dirty="0"/>
          </a:p>
        </p:txBody>
      </p:sp>
      <p:sp>
        <p:nvSpPr>
          <p:cNvPr id="56" name="TextBox 55"/>
          <p:cNvSpPr txBox="1"/>
          <p:nvPr/>
        </p:nvSpPr>
        <p:spPr>
          <a:xfrm>
            <a:off x="7300277" y="6191478"/>
            <a:ext cx="389850" cy="215444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sz="800" dirty="0" smtClean="0">
                <a:solidFill>
                  <a:schemeClr val="bg1"/>
                </a:solidFill>
              </a:rPr>
              <a:t>Levis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3871" y="6257055"/>
            <a:ext cx="192053" cy="157582"/>
          </a:xfrm>
          <a:prstGeom prst="rect">
            <a:avLst/>
          </a:prstGeom>
        </p:spPr>
      </p:pic>
      <p:cxnSp>
        <p:nvCxnSpPr>
          <p:cNvPr id="59" name="Straight Connector 58"/>
          <p:cNvCxnSpPr/>
          <p:nvPr/>
        </p:nvCxnSpPr>
        <p:spPr>
          <a:xfrm flipH="1" flipV="1">
            <a:off x="7298310" y="6133800"/>
            <a:ext cx="706328" cy="319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7283803" y="6165296"/>
            <a:ext cx="745462" cy="249341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5008456" y="5642570"/>
            <a:ext cx="1603170" cy="81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8684" y="6335846"/>
            <a:ext cx="409907" cy="343378"/>
          </a:xfrm>
          <a:prstGeom prst="rect">
            <a:avLst/>
          </a:prstGeom>
        </p:spPr>
      </p:pic>
      <p:sp>
        <p:nvSpPr>
          <p:cNvPr id="65" name="Rectangle 64"/>
          <p:cNvSpPr/>
          <p:nvPr/>
        </p:nvSpPr>
        <p:spPr>
          <a:xfrm>
            <a:off x="61290" y="5881233"/>
            <a:ext cx="4435259" cy="6350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Genesis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10148691" y="3251712"/>
            <a:ext cx="3861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Adam(s)</a:t>
            </a:r>
          </a:p>
          <a:p>
            <a:r>
              <a:rPr lang="en-US" dirty="0" smtClean="0"/>
              <a:t>HOMCEI:IS-A-BELL</a:t>
            </a:r>
            <a:r>
              <a:rPr lang="en-US" strike="sngStrike" dirty="0" smtClean="0"/>
              <a:t>(able, able and cane)</a:t>
            </a:r>
            <a:endParaRPr lang="en-US" strike="sngStrike" dirty="0"/>
          </a:p>
        </p:txBody>
      </p:sp>
      <p:sp>
        <p:nvSpPr>
          <p:cNvPr id="67" name="TextBox 66"/>
          <p:cNvSpPr txBox="1"/>
          <p:nvPr/>
        </p:nvSpPr>
        <p:spPr>
          <a:xfrm>
            <a:off x="1679173" y="6198762"/>
            <a:ext cx="2754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Adda</a:t>
            </a:r>
            <a:r>
              <a:rPr lang="en-US" dirty="0" smtClean="0"/>
              <a:t>, </a:t>
            </a:r>
            <a:r>
              <a:rPr lang="en-US" dirty="0" err="1" smtClean="0"/>
              <a:t>Gedion</a:t>
            </a:r>
            <a:r>
              <a:rPr lang="en-US" dirty="0" smtClean="0"/>
              <a:t>(eve/a)Barack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61290" y="6569697"/>
            <a:ext cx="4435259" cy="21905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Judges</a:t>
            </a:r>
            <a:endParaRPr lang="en-US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8385800" y="4860993"/>
            <a:ext cx="2129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385800" y="5074166"/>
            <a:ext cx="3298200" cy="1600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9210170" y="5629271"/>
            <a:ext cx="700821" cy="72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5994636" y="5966336"/>
            <a:ext cx="1460645" cy="6884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53E25B49-7565-4030-A12D-F081761B8F22}"/>
              </a:ext>
            </a:extLst>
          </p:cNvPr>
          <p:cNvSpPr/>
          <p:nvPr/>
        </p:nvSpPr>
        <p:spPr>
          <a:xfrm>
            <a:off x="-13326" y="994263"/>
            <a:ext cx="12205325" cy="3243738"/>
          </a:xfrm>
          <a:prstGeom prst="rect">
            <a:avLst/>
          </a:prstGeom>
          <a:solidFill>
            <a:srgbClr val="FFFFFF">
              <a:alpha val="76863"/>
            </a:srgbClr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1178536"/>
            <a:ext cx="779466" cy="4090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90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2315</Words>
  <Application>Microsoft Office PowerPoint</Application>
  <PresentationFormat>Widescreen</PresentationFormat>
  <Paragraphs>749</Paragraphs>
  <Slides>35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Google Sans</vt:lpstr>
      <vt:lpstr>Roboto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custom-tc-ems16@FortWorthPublicLibrary.org</dc:creator>
  <cp:lastModifiedBy>User_Kiosk_LL_Public</cp:lastModifiedBy>
  <cp:revision>61</cp:revision>
  <dcterms:created xsi:type="dcterms:W3CDTF">2023-10-17T21:56:00Z</dcterms:created>
  <dcterms:modified xsi:type="dcterms:W3CDTF">2023-10-18T20:26:59Z</dcterms:modified>
</cp:coreProperties>
</file>